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25" autoAdjust="0"/>
    <p:restoredTop sz="94660"/>
  </p:normalViewPr>
  <p:slideViewPr>
    <p:cSldViewPr snapToGrid="0">
      <p:cViewPr>
        <p:scale>
          <a:sx n="48" d="100"/>
          <a:sy n="48" d="100"/>
        </p:scale>
        <p:origin x="7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30FC84-A215-45AE-B8B3-7C0F0E89BD6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</dgm:pt>
    <dgm:pt modelId="{BF412BFF-0D74-43B9-9CF1-2F6E000B8624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Empowering</a:t>
          </a:r>
          <a:endParaRPr lang="en-IN"/>
        </a:p>
      </dgm:t>
    </dgm:pt>
    <dgm:pt modelId="{873094D2-9D7B-4CA4-A8DE-119EE02AEC42}" type="parTrans" cxnId="{1AB91A78-BCAC-4235-9348-3CCE70ADC9E7}">
      <dgm:prSet/>
      <dgm:spPr/>
      <dgm:t>
        <a:bodyPr/>
        <a:lstStyle/>
        <a:p>
          <a:endParaRPr lang="en-IN"/>
        </a:p>
      </dgm:t>
    </dgm:pt>
    <dgm:pt modelId="{28AE86AD-6C7F-4D73-BBD5-728306F10A1D}" type="sibTrans" cxnId="{1AB91A78-BCAC-4235-9348-3CCE70ADC9E7}">
      <dgm:prSet/>
      <dgm:spPr/>
      <dgm:t>
        <a:bodyPr/>
        <a:lstStyle/>
        <a:p>
          <a:endParaRPr lang="en-IN"/>
        </a:p>
      </dgm:t>
    </dgm:pt>
    <dgm:pt modelId="{568EB8BB-E871-4D54-A487-76DFF67989A7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Energy</a:t>
          </a:r>
          <a:endParaRPr lang="en-IN" dirty="0"/>
        </a:p>
      </dgm:t>
    </dgm:pt>
    <dgm:pt modelId="{F3B6AF57-D245-4AEA-87E9-F2EA60883310}" type="parTrans" cxnId="{37A3BB27-CEB7-4F4C-BAC6-CCC514516941}">
      <dgm:prSet/>
      <dgm:spPr/>
      <dgm:t>
        <a:bodyPr/>
        <a:lstStyle/>
        <a:p>
          <a:endParaRPr lang="en-IN"/>
        </a:p>
      </dgm:t>
    </dgm:pt>
    <dgm:pt modelId="{C8B75AF6-B4BC-4B0A-B839-2EED49160D3B}" type="sibTrans" cxnId="{37A3BB27-CEB7-4F4C-BAC6-CCC514516941}">
      <dgm:prSet/>
      <dgm:spPr/>
      <dgm:t>
        <a:bodyPr/>
        <a:lstStyle/>
        <a:p>
          <a:endParaRPr lang="en-IN"/>
        </a:p>
      </dgm:t>
    </dgm:pt>
    <dgm:pt modelId="{6EA98206-E3ED-4D53-8E1C-5710FDBDB65F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Efficiency</a:t>
          </a:r>
          <a:endParaRPr lang="en-IN" dirty="0"/>
        </a:p>
      </dgm:t>
    </dgm:pt>
    <dgm:pt modelId="{252C869C-5063-4DED-B535-BF8DA1DC64B7}" type="parTrans" cxnId="{ED90A983-A612-437D-970B-A783B7E7E237}">
      <dgm:prSet/>
      <dgm:spPr/>
      <dgm:t>
        <a:bodyPr/>
        <a:lstStyle/>
        <a:p>
          <a:endParaRPr lang="en-IN"/>
        </a:p>
      </dgm:t>
    </dgm:pt>
    <dgm:pt modelId="{45AB46CC-7768-4ABD-A115-3F933FA7589F}" type="sibTrans" cxnId="{ED90A983-A612-437D-970B-A783B7E7E237}">
      <dgm:prSet/>
      <dgm:spPr/>
      <dgm:t>
        <a:bodyPr/>
        <a:lstStyle/>
        <a:p>
          <a:endParaRPr lang="en-IN"/>
        </a:p>
      </dgm:t>
    </dgm:pt>
    <dgm:pt modelId="{BDC5868B-FE98-44DA-B79B-D4DE30DBEFD3}" type="pres">
      <dgm:prSet presAssocID="{D030FC84-A215-45AE-B8B3-7C0F0E89BD6B}" presName="root" presStyleCnt="0">
        <dgm:presLayoutVars>
          <dgm:dir/>
          <dgm:resizeHandles val="exact"/>
        </dgm:presLayoutVars>
      </dgm:prSet>
      <dgm:spPr/>
    </dgm:pt>
    <dgm:pt modelId="{F61EA372-4EB8-476D-8C3F-D24BFDD3A68D}" type="pres">
      <dgm:prSet presAssocID="{BF412BFF-0D74-43B9-9CF1-2F6E000B8624}" presName="compNode" presStyleCnt="0"/>
      <dgm:spPr/>
    </dgm:pt>
    <dgm:pt modelId="{4C913271-AB67-4B12-831A-6404E8921CFA}" type="pres">
      <dgm:prSet presAssocID="{BF412BFF-0D74-43B9-9CF1-2F6E000B8624}" presName="iconBgRect" presStyleLbl="bgShp" presStyleIdx="0" presStyleCnt="3"/>
      <dgm:spPr/>
    </dgm:pt>
    <dgm:pt modelId="{59467B09-85D4-49FD-A222-02E86209E0AC}" type="pres">
      <dgm:prSet presAssocID="{BF412BFF-0D74-43B9-9CF1-2F6E000B862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5267226-CAFC-4B72-B77A-B516E3A2F70A}" type="pres">
      <dgm:prSet presAssocID="{BF412BFF-0D74-43B9-9CF1-2F6E000B8624}" presName="spaceRect" presStyleCnt="0"/>
      <dgm:spPr/>
    </dgm:pt>
    <dgm:pt modelId="{5E4FF441-3114-41A5-AC1E-3A362BA82AAA}" type="pres">
      <dgm:prSet presAssocID="{BF412BFF-0D74-43B9-9CF1-2F6E000B8624}" presName="textRect" presStyleLbl="revTx" presStyleIdx="0" presStyleCnt="3">
        <dgm:presLayoutVars>
          <dgm:chMax val="1"/>
          <dgm:chPref val="1"/>
        </dgm:presLayoutVars>
      </dgm:prSet>
      <dgm:spPr/>
    </dgm:pt>
    <dgm:pt modelId="{BC59E427-6466-4017-A3EB-BF54BA5BD7E2}" type="pres">
      <dgm:prSet presAssocID="{28AE86AD-6C7F-4D73-BBD5-728306F10A1D}" presName="sibTrans" presStyleCnt="0"/>
      <dgm:spPr/>
    </dgm:pt>
    <dgm:pt modelId="{CA915FAA-CFE0-4D96-BB80-B5FC98B3CFA0}" type="pres">
      <dgm:prSet presAssocID="{568EB8BB-E871-4D54-A487-76DFF67989A7}" presName="compNode" presStyleCnt="0"/>
      <dgm:spPr/>
    </dgm:pt>
    <dgm:pt modelId="{71734D37-250E-4F42-9B5F-9953D5EE9F88}" type="pres">
      <dgm:prSet presAssocID="{568EB8BB-E871-4D54-A487-76DFF67989A7}" presName="iconBgRect" presStyleLbl="bgShp" presStyleIdx="1" presStyleCnt="3"/>
      <dgm:spPr/>
    </dgm:pt>
    <dgm:pt modelId="{6D72F4DD-2C88-48CA-9105-7F996AA5D3C5}" type="pres">
      <dgm:prSet presAssocID="{568EB8BB-E871-4D54-A487-76DFF67989A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AF08130D-A3B4-4798-9C73-D94CC27BA5AC}" type="pres">
      <dgm:prSet presAssocID="{568EB8BB-E871-4D54-A487-76DFF67989A7}" presName="spaceRect" presStyleCnt="0"/>
      <dgm:spPr/>
    </dgm:pt>
    <dgm:pt modelId="{D07E427D-0C5C-4508-B481-A7028B7E0264}" type="pres">
      <dgm:prSet presAssocID="{568EB8BB-E871-4D54-A487-76DFF67989A7}" presName="textRect" presStyleLbl="revTx" presStyleIdx="1" presStyleCnt="3">
        <dgm:presLayoutVars>
          <dgm:chMax val="1"/>
          <dgm:chPref val="1"/>
        </dgm:presLayoutVars>
      </dgm:prSet>
      <dgm:spPr/>
    </dgm:pt>
    <dgm:pt modelId="{E01F450D-7B82-42F8-8B62-47C5E0A1B5B3}" type="pres">
      <dgm:prSet presAssocID="{C8B75AF6-B4BC-4B0A-B839-2EED49160D3B}" presName="sibTrans" presStyleCnt="0"/>
      <dgm:spPr/>
    </dgm:pt>
    <dgm:pt modelId="{BB524B7F-905E-485F-8020-41773DF0E157}" type="pres">
      <dgm:prSet presAssocID="{6EA98206-E3ED-4D53-8E1C-5710FDBDB65F}" presName="compNode" presStyleCnt="0"/>
      <dgm:spPr/>
    </dgm:pt>
    <dgm:pt modelId="{A5156908-1885-4F35-ABBB-B1E10E17C11D}" type="pres">
      <dgm:prSet presAssocID="{6EA98206-E3ED-4D53-8E1C-5710FDBDB65F}" presName="iconBgRect" presStyleLbl="bgShp" presStyleIdx="2" presStyleCnt="3"/>
      <dgm:spPr/>
    </dgm:pt>
    <dgm:pt modelId="{7212698C-4EA7-4A7A-8B07-CBB44A82A88B}" type="pres">
      <dgm:prSet presAssocID="{6EA98206-E3ED-4D53-8E1C-5710FDBDB65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02B66209-02C1-4FD4-AB24-AEE6BE5C1B92}" type="pres">
      <dgm:prSet presAssocID="{6EA98206-E3ED-4D53-8E1C-5710FDBDB65F}" presName="spaceRect" presStyleCnt="0"/>
      <dgm:spPr/>
    </dgm:pt>
    <dgm:pt modelId="{92B9D2A3-AFE0-47B7-BD69-0A75B0A9F6B1}" type="pres">
      <dgm:prSet presAssocID="{6EA98206-E3ED-4D53-8E1C-5710FDBDB65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7A3BB27-CEB7-4F4C-BAC6-CCC514516941}" srcId="{D030FC84-A215-45AE-B8B3-7C0F0E89BD6B}" destId="{568EB8BB-E871-4D54-A487-76DFF67989A7}" srcOrd="1" destOrd="0" parTransId="{F3B6AF57-D245-4AEA-87E9-F2EA60883310}" sibTransId="{C8B75AF6-B4BC-4B0A-B839-2EED49160D3B}"/>
    <dgm:cxn modelId="{E8FF1A2E-2923-40D7-9115-85F70A413C11}" type="presOf" srcId="{6EA98206-E3ED-4D53-8E1C-5710FDBDB65F}" destId="{92B9D2A3-AFE0-47B7-BD69-0A75B0A9F6B1}" srcOrd="0" destOrd="0" presId="urn:microsoft.com/office/officeart/2018/5/layout/IconCircleLabelList"/>
    <dgm:cxn modelId="{1AB91A78-BCAC-4235-9348-3CCE70ADC9E7}" srcId="{D030FC84-A215-45AE-B8B3-7C0F0E89BD6B}" destId="{BF412BFF-0D74-43B9-9CF1-2F6E000B8624}" srcOrd="0" destOrd="0" parTransId="{873094D2-9D7B-4CA4-A8DE-119EE02AEC42}" sibTransId="{28AE86AD-6C7F-4D73-BBD5-728306F10A1D}"/>
    <dgm:cxn modelId="{ED90A983-A612-437D-970B-A783B7E7E237}" srcId="{D030FC84-A215-45AE-B8B3-7C0F0E89BD6B}" destId="{6EA98206-E3ED-4D53-8E1C-5710FDBDB65F}" srcOrd="2" destOrd="0" parTransId="{252C869C-5063-4DED-B535-BF8DA1DC64B7}" sibTransId="{45AB46CC-7768-4ABD-A115-3F933FA7589F}"/>
    <dgm:cxn modelId="{42DA83A7-2960-4ADA-8F33-DA8393F41B14}" type="presOf" srcId="{568EB8BB-E871-4D54-A487-76DFF67989A7}" destId="{D07E427D-0C5C-4508-B481-A7028B7E0264}" srcOrd="0" destOrd="0" presId="urn:microsoft.com/office/officeart/2018/5/layout/IconCircleLabelList"/>
    <dgm:cxn modelId="{1DA0EDCA-8BFD-400A-8721-2049EEF68E11}" type="presOf" srcId="{D030FC84-A215-45AE-B8B3-7C0F0E89BD6B}" destId="{BDC5868B-FE98-44DA-B79B-D4DE30DBEFD3}" srcOrd="0" destOrd="0" presId="urn:microsoft.com/office/officeart/2018/5/layout/IconCircleLabelList"/>
    <dgm:cxn modelId="{E55162E8-283B-4FAB-B2B8-29024871A022}" type="presOf" srcId="{BF412BFF-0D74-43B9-9CF1-2F6E000B8624}" destId="{5E4FF441-3114-41A5-AC1E-3A362BA82AAA}" srcOrd="0" destOrd="0" presId="urn:microsoft.com/office/officeart/2018/5/layout/IconCircleLabelList"/>
    <dgm:cxn modelId="{EA317FA8-295C-429A-AAFD-68566A1EED5A}" type="presParOf" srcId="{BDC5868B-FE98-44DA-B79B-D4DE30DBEFD3}" destId="{F61EA372-4EB8-476D-8C3F-D24BFDD3A68D}" srcOrd="0" destOrd="0" presId="urn:microsoft.com/office/officeart/2018/5/layout/IconCircleLabelList"/>
    <dgm:cxn modelId="{94216DA7-D42E-4827-BB4F-82CB168B1F23}" type="presParOf" srcId="{F61EA372-4EB8-476D-8C3F-D24BFDD3A68D}" destId="{4C913271-AB67-4B12-831A-6404E8921CFA}" srcOrd="0" destOrd="0" presId="urn:microsoft.com/office/officeart/2018/5/layout/IconCircleLabelList"/>
    <dgm:cxn modelId="{10C8420B-F4E1-4014-86E0-E3805F13E8A8}" type="presParOf" srcId="{F61EA372-4EB8-476D-8C3F-D24BFDD3A68D}" destId="{59467B09-85D4-49FD-A222-02E86209E0AC}" srcOrd="1" destOrd="0" presId="urn:microsoft.com/office/officeart/2018/5/layout/IconCircleLabelList"/>
    <dgm:cxn modelId="{E31B747A-D7B1-4948-A369-52EE09479286}" type="presParOf" srcId="{F61EA372-4EB8-476D-8C3F-D24BFDD3A68D}" destId="{F5267226-CAFC-4B72-B77A-B516E3A2F70A}" srcOrd="2" destOrd="0" presId="urn:microsoft.com/office/officeart/2018/5/layout/IconCircleLabelList"/>
    <dgm:cxn modelId="{C83493EC-1A7D-47C6-90D4-F0522520A49C}" type="presParOf" srcId="{F61EA372-4EB8-476D-8C3F-D24BFDD3A68D}" destId="{5E4FF441-3114-41A5-AC1E-3A362BA82AAA}" srcOrd="3" destOrd="0" presId="urn:microsoft.com/office/officeart/2018/5/layout/IconCircleLabelList"/>
    <dgm:cxn modelId="{3F94D6C6-AF82-4D37-BACF-C46ADFBDE3CF}" type="presParOf" srcId="{BDC5868B-FE98-44DA-B79B-D4DE30DBEFD3}" destId="{BC59E427-6466-4017-A3EB-BF54BA5BD7E2}" srcOrd="1" destOrd="0" presId="urn:microsoft.com/office/officeart/2018/5/layout/IconCircleLabelList"/>
    <dgm:cxn modelId="{15BEB16C-370D-4659-ADDF-4B6B03CA0C6A}" type="presParOf" srcId="{BDC5868B-FE98-44DA-B79B-D4DE30DBEFD3}" destId="{CA915FAA-CFE0-4D96-BB80-B5FC98B3CFA0}" srcOrd="2" destOrd="0" presId="urn:microsoft.com/office/officeart/2018/5/layout/IconCircleLabelList"/>
    <dgm:cxn modelId="{9B9C8276-7007-464E-A01D-AB6F7BE8A6D3}" type="presParOf" srcId="{CA915FAA-CFE0-4D96-BB80-B5FC98B3CFA0}" destId="{71734D37-250E-4F42-9B5F-9953D5EE9F88}" srcOrd="0" destOrd="0" presId="urn:microsoft.com/office/officeart/2018/5/layout/IconCircleLabelList"/>
    <dgm:cxn modelId="{24215527-CF3B-4B19-9020-8DAB4B37E9DA}" type="presParOf" srcId="{CA915FAA-CFE0-4D96-BB80-B5FC98B3CFA0}" destId="{6D72F4DD-2C88-48CA-9105-7F996AA5D3C5}" srcOrd="1" destOrd="0" presId="urn:microsoft.com/office/officeart/2018/5/layout/IconCircleLabelList"/>
    <dgm:cxn modelId="{FB476B42-E944-48D0-91B3-3F67F75F99E7}" type="presParOf" srcId="{CA915FAA-CFE0-4D96-BB80-B5FC98B3CFA0}" destId="{AF08130D-A3B4-4798-9C73-D94CC27BA5AC}" srcOrd="2" destOrd="0" presId="urn:microsoft.com/office/officeart/2018/5/layout/IconCircleLabelList"/>
    <dgm:cxn modelId="{F7D85E9C-D8C6-484F-8144-55DC87757656}" type="presParOf" srcId="{CA915FAA-CFE0-4D96-BB80-B5FC98B3CFA0}" destId="{D07E427D-0C5C-4508-B481-A7028B7E0264}" srcOrd="3" destOrd="0" presId="urn:microsoft.com/office/officeart/2018/5/layout/IconCircleLabelList"/>
    <dgm:cxn modelId="{CF3B3E9F-3C3F-4B28-98D5-99B378009CD0}" type="presParOf" srcId="{BDC5868B-FE98-44DA-B79B-D4DE30DBEFD3}" destId="{E01F450D-7B82-42F8-8B62-47C5E0A1B5B3}" srcOrd="3" destOrd="0" presId="urn:microsoft.com/office/officeart/2018/5/layout/IconCircleLabelList"/>
    <dgm:cxn modelId="{FA144DD4-C15C-4893-869E-6689C15E69C3}" type="presParOf" srcId="{BDC5868B-FE98-44DA-B79B-D4DE30DBEFD3}" destId="{BB524B7F-905E-485F-8020-41773DF0E157}" srcOrd="4" destOrd="0" presId="urn:microsoft.com/office/officeart/2018/5/layout/IconCircleLabelList"/>
    <dgm:cxn modelId="{5E762615-EEA1-4D58-921B-72396AB8E488}" type="presParOf" srcId="{BB524B7F-905E-485F-8020-41773DF0E157}" destId="{A5156908-1885-4F35-ABBB-B1E10E17C11D}" srcOrd="0" destOrd="0" presId="urn:microsoft.com/office/officeart/2018/5/layout/IconCircleLabelList"/>
    <dgm:cxn modelId="{480DA304-EEF5-49B8-9F8F-4C705E84762E}" type="presParOf" srcId="{BB524B7F-905E-485F-8020-41773DF0E157}" destId="{7212698C-4EA7-4A7A-8B07-CBB44A82A88B}" srcOrd="1" destOrd="0" presId="urn:microsoft.com/office/officeart/2018/5/layout/IconCircleLabelList"/>
    <dgm:cxn modelId="{569AA051-1E42-4F13-8C0D-701CEE137797}" type="presParOf" srcId="{BB524B7F-905E-485F-8020-41773DF0E157}" destId="{02B66209-02C1-4FD4-AB24-AEE6BE5C1B92}" srcOrd="2" destOrd="0" presId="urn:microsoft.com/office/officeart/2018/5/layout/IconCircleLabelList"/>
    <dgm:cxn modelId="{9472B9DD-F61D-4B2D-835E-B95556B25398}" type="presParOf" srcId="{BB524B7F-905E-485F-8020-41773DF0E157}" destId="{92B9D2A3-AFE0-47B7-BD69-0A75B0A9F6B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B7A50B7-4972-41F5-AAC6-2DB66ACBA19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IN"/>
        </a:p>
      </dgm:t>
    </dgm:pt>
    <dgm:pt modelId="{FC73103F-0D96-4A77-83F3-FE37C312B599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Model Performance Evaluation</a:t>
          </a:r>
        </a:p>
      </dgm:t>
    </dgm:pt>
    <dgm:pt modelId="{03DB64F9-3483-4B6A-9EF8-A3D17CDC46A6}" type="parTrans" cxnId="{83C40D4B-2C0A-4CD9-99C3-877AB93CEFB8}">
      <dgm:prSet/>
      <dgm:spPr/>
      <dgm:t>
        <a:bodyPr/>
        <a:lstStyle/>
        <a:p>
          <a:endParaRPr lang="en-IN"/>
        </a:p>
      </dgm:t>
    </dgm:pt>
    <dgm:pt modelId="{A51118DC-E303-4E8C-8812-3EE8075C2BFC}" type="sibTrans" cxnId="{83C40D4B-2C0A-4CD9-99C3-877AB93CEFB8}">
      <dgm:prSet/>
      <dgm:spPr/>
      <dgm:t>
        <a:bodyPr/>
        <a:lstStyle/>
        <a:p>
          <a:endParaRPr lang="en-IN"/>
        </a:p>
      </dgm:t>
    </dgm:pt>
    <dgm:pt modelId="{07772FED-38C1-45C3-97B5-6CFAE17FA8E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Top-performing Models Identification</a:t>
          </a:r>
        </a:p>
      </dgm:t>
    </dgm:pt>
    <dgm:pt modelId="{94E2AB71-E217-4FE0-8297-D6B78ACDBB06}" type="parTrans" cxnId="{7B60E4ED-9A1C-466D-8314-A3EBAB06FBE6}">
      <dgm:prSet/>
      <dgm:spPr/>
      <dgm:t>
        <a:bodyPr/>
        <a:lstStyle/>
        <a:p>
          <a:endParaRPr lang="en-IN"/>
        </a:p>
      </dgm:t>
    </dgm:pt>
    <dgm:pt modelId="{405AB6BA-38A4-48FB-8A4B-78891865DC9A}" type="sibTrans" cxnId="{7B60E4ED-9A1C-466D-8314-A3EBAB06FBE6}">
      <dgm:prSet/>
      <dgm:spPr/>
      <dgm:t>
        <a:bodyPr/>
        <a:lstStyle/>
        <a:p>
          <a:endParaRPr lang="en-IN"/>
        </a:p>
      </dgm:t>
    </dgm:pt>
    <dgm:pt modelId="{06A4C6F6-31E1-42C3-8491-6C7D2B8C46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Regional Disparities Analysis</a:t>
          </a:r>
        </a:p>
      </dgm:t>
    </dgm:pt>
    <dgm:pt modelId="{806812A0-DE98-419D-A304-CBB51F7BE0D7}" type="parTrans" cxnId="{5E929C2E-A912-4F52-A968-86343D87A5D3}">
      <dgm:prSet/>
      <dgm:spPr/>
      <dgm:t>
        <a:bodyPr/>
        <a:lstStyle/>
        <a:p>
          <a:endParaRPr lang="en-IN"/>
        </a:p>
      </dgm:t>
    </dgm:pt>
    <dgm:pt modelId="{FA6CB086-5D57-4581-AA78-E499B4692DBE}" type="sibTrans" cxnId="{5E929C2E-A912-4F52-A968-86343D87A5D3}">
      <dgm:prSet/>
      <dgm:spPr/>
      <dgm:t>
        <a:bodyPr/>
        <a:lstStyle/>
        <a:p>
          <a:endParaRPr lang="en-IN"/>
        </a:p>
      </dgm:t>
    </dgm:pt>
    <dgm:pt modelId="{691D5EF0-31DD-4A48-826A-10848FB49D8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Implications for Energy Planning</a:t>
          </a:r>
          <a:endParaRPr lang="en-IN"/>
        </a:p>
      </dgm:t>
    </dgm:pt>
    <dgm:pt modelId="{62EC8E8F-D171-4F94-A9D9-952D79F4BC64}" type="parTrans" cxnId="{6ED19513-3C7D-4B3D-A55E-785FFDFB3DEC}">
      <dgm:prSet/>
      <dgm:spPr/>
      <dgm:t>
        <a:bodyPr/>
        <a:lstStyle/>
        <a:p>
          <a:endParaRPr lang="en-IN"/>
        </a:p>
      </dgm:t>
    </dgm:pt>
    <dgm:pt modelId="{C7C51D15-C8B8-4DA0-80DE-99C092A6E95A}" type="sibTrans" cxnId="{6ED19513-3C7D-4B3D-A55E-785FFDFB3DEC}">
      <dgm:prSet/>
      <dgm:spPr/>
      <dgm:t>
        <a:bodyPr/>
        <a:lstStyle/>
        <a:p>
          <a:endParaRPr lang="en-IN"/>
        </a:p>
      </dgm:t>
    </dgm:pt>
    <dgm:pt modelId="{AEB88F8E-4A7C-48E9-B287-9F793505E61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dirty="0"/>
            <a:t>Future Research Directions</a:t>
          </a:r>
        </a:p>
      </dgm:t>
    </dgm:pt>
    <dgm:pt modelId="{420C6746-3D1F-4EDF-AFEC-5DC6B9861FC6}" type="parTrans" cxnId="{751EAD35-B9C0-48AE-9A17-05E616041AC0}">
      <dgm:prSet/>
      <dgm:spPr/>
      <dgm:t>
        <a:bodyPr/>
        <a:lstStyle/>
        <a:p>
          <a:endParaRPr lang="en-IN"/>
        </a:p>
      </dgm:t>
    </dgm:pt>
    <dgm:pt modelId="{61510FDD-D698-4333-B3AB-08CB60401D29}" type="sibTrans" cxnId="{751EAD35-B9C0-48AE-9A17-05E616041AC0}">
      <dgm:prSet/>
      <dgm:spPr/>
      <dgm:t>
        <a:bodyPr/>
        <a:lstStyle/>
        <a:p>
          <a:endParaRPr lang="en-IN"/>
        </a:p>
      </dgm:t>
    </dgm:pt>
    <dgm:pt modelId="{45AD2EAE-DBFD-4805-A30D-3BD275678404}" type="pres">
      <dgm:prSet presAssocID="{2B7A50B7-4972-41F5-AAC6-2DB66ACBA195}" presName="root" presStyleCnt="0">
        <dgm:presLayoutVars>
          <dgm:dir/>
          <dgm:resizeHandles val="exact"/>
        </dgm:presLayoutVars>
      </dgm:prSet>
      <dgm:spPr/>
    </dgm:pt>
    <dgm:pt modelId="{A5930D84-1102-40CC-84AE-C8DB0A1AB2DB}" type="pres">
      <dgm:prSet presAssocID="{FC73103F-0D96-4A77-83F3-FE37C312B599}" presName="compNode" presStyleCnt="0"/>
      <dgm:spPr/>
    </dgm:pt>
    <dgm:pt modelId="{04572A57-07FD-47A8-BE6C-9E8D139102D6}" type="pres">
      <dgm:prSet presAssocID="{FC73103F-0D96-4A77-83F3-FE37C312B599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6675272-FE5D-4617-B9D4-CB7E27C78A5D}" type="pres">
      <dgm:prSet presAssocID="{FC73103F-0D96-4A77-83F3-FE37C312B59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231A264-F724-49A6-8C5E-6235BA47988C}" type="pres">
      <dgm:prSet presAssocID="{FC73103F-0D96-4A77-83F3-FE37C312B599}" presName="spaceRect" presStyleCnt="0"/>
      <dgm:spPr/>
    </dgm:pt>
    <dgm:pt modelId="{94DF0EE5-2F65-439D-ADD3-18411180E045}" type="pres">
      <dgm:prSet presAssocID="{FC73103F-0D96-4A77-83F3-FE37C312B599}" presName="textRect" presStyleLbl="revTx" presStyleIdx="0" presStyleCnt="5">
        <dgm:presLayoutVars>
          <dgm:chMax val="1"/>
          <dgm:chPref val="1"/>
        </dgm:presLayoutVars>
      </dgm:prSet>
      <dgm:spPr/>
    </dgm:pt>
    <dgm:pt modelId="{0A24E27D-4FCB-4333-BCC8-881E14810C6A}" type="pres">
      <dgm:prSet presAssocID="{A51118DC-E303-4E8C-8812-3EE8075C2BFC}" presName="sibTrans" presStyleCnt="0"/>
      <dgm:spPr/>
    </dgm:pt>
    <dgm:pt modelId="{E14BF0A3-7CA0-4E50-856E-55438D53A934}" type="pres">
      <dgm:prSet presAssocID="{07772FED-38C1-45C3-97B5-6CFAE17FA8E6}" presName="compNode" presStyleCnt="0"/>
      <dgm:spPr/>
    </dgm:pt>
    <dgm:pt modelId="{02EAE3F6-83DE-40D1-BE40-6E09CCFE8C2A}" type="pres">
      <dgm:prSet presAssocID="{07772FED-38C1-45C3-97B5-6CFAE17FA8E6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EFF3489-6150-4D89-89DC-98CA4C451E40}" type="pres">
      <dgm:prSet presAssocID="{07772FED-38C1-45C3-97B5-6CFAE17FA8E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2ED55CE9-1059-4F5E-A8DC-B92DF5D3C8C4}" type="pres">
      <dgm:prSet presAssocID="{07772FED-38C1-45C3-97B5-6CFAE17FA8E6}" presName="spaceRect" presStyleCnt="0"/>
      <dgm:spPr/>
    </dgm:pt>
    <dgm:pt modelId="{D26D3FA2-8B81-425D-A56D-ED8C7A812E46}" type="pres">
      <dgm:prSet presAssocID="{07772FED-38C1-45C3-97B5-6CFAE17FA8E6}" presName="textRect" presStyleLbl="revTx" presStyleIdx="1" presStyleCnt="5">
        <dgm:presLayoutVars>
          <dgm:chMax val="1"/>
          <dgm:chPref val="1"/>
        </dgm:presLayoutVars>
      </dgm:prSet>
      <dgm:spPr/>
    </dgm:pt>
    <dgm:pt modelId="{01E6E916-7C33-4984-B3D2-1EAB103E78F0}" type="pres">
      <dgm:prSet presAssocID="{405AB6BA-38A4-48FB-8A4B-78891865DC9A}" presName="sibTrans" presStyleCnt="0"/>
      <dgm:spPr/>
    </dgm:pt>
    <dgm:pt modelId="{86C3CF87-0D52-4535-B205-160CC7255C06}" type="pres">
      <dgm:prSet presAssocID="{06A4C6F6-31E1-42C3-8491-6C7D2B8C46E0}" presName="compNode" presStyleCnt="0"/>
      <dgm:spPr/>
    </dgm:pt>
    <dgm:pt modelId="{A73F9F79-6282-404A-90E4-EEBFBA0D86A9}" type="pres">
      <dgm:prSet presAssocID="{06A4C6F6-31E1-42C3-8491-6C7D2B8C46E0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4643A00F-F507-476D-B753-5FDAEBE201C5}" type="pres">
      <dgm:prSet presAssocID="{06A4C6F6-31E1-42C3-8491-6C7D2B8C46E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8A3ABD10-D3EE-4E07-BDA4-56179D234014}" type="pres">
      <dgm:prSet presAssocID="{06A4C6F6-31E1-42C3-8491-6C7D2B8C46E0}" presName="spaceRect" presStyleCnt="0"/>
      <dgm:spPr/>
    </dgm:pt>
    <dgm:pt modelId="{A4707B45-8BE0-49E3-83A2-334C502FFC71}" type="pres">
      <dgm:prSet presAssocID="{06A4C6F6-31E1-42C3-8491-6C7D2B8C46E0}" presName="textRect" presStyleLbl="revTx" presStyleIdx="2" presStyleCnt="5">
        <dgm:presLayoutVars>
          <dgm:chMax val="1"/>
          <dgm:chPref val="1"/>
        </dgm:presLayoutVars>
      </dgm:prSet>
      <dgm:spPr/>
    </dgm:pt>
    <dgm:pt modelId="{933EB311-EC6F-41CA-9829-4D3532BAD63F}" type="pres">
      <dgm:prSet presAssocID="{FA6CB086-5D57-4581-AA78-E499B4692DBE}" presName="sibTrans" presStyleCnt="0"/>
      <dgm:spPr/>
    </dgm:pt>
    <dgm:pt modelId="{85C95EE7-40DF-4B5C-8BBA-3A57E39A8B82}" type="pres">
      <dgm:prSet presAssocID="{691D5EF0-31DD-4A48-826A-10848FB49D85}" presName="compNode" presStyleCnt="0"/>
      <dgm:spPr/>
    </dgm:pt>
    <dgm:pt modelId="{F4D1FA38-F4B3-4392-8253-2278EE0C14F2}" type="pres">
      <dgm:prSet presAssocID="{691D5EF0-31DD-4A48-826A-10848FB49D85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7B1DFC8-20DD-46D8-8D60-DACFE5AAB1FA}" type="pres">
      <dgm:prSet presAssocID="{691D5EF0-31DD-4A48-826A-10848FB49D8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10EE59F6-E05D-4490-87A6-76959744D13F}" type="pres">
      <dgm:prSet presAssocID="{691D5EF0-31DD-4A48-826A-10848FB49D85}" presName="spaceRect" presStyleCnt="0"/>
      <dgm:spPr/>
    </dgm:pt>
    <dgm:pt modelId="{D16F0D1A-98D3-4B5C-8798-4606D27C7E5A}" type="pres">
      <dgm:prSet presAssocID="{691D5EF0-31DD-4A48-826A-10848FB49D85}" presName="textRect" presStyleLbl="revTx" presStyleIdx="3" presStyleCnt="5">
        <dgm:presLayoutVars>
          <dgm:chMax val="1"/>
          <dgm:chPref val="1"/>
        </dgm:presLayoutVars>
      </dgm:prSet>
      <dgm:spPr/>
    </dgm:pt>
    <dgm:pt modelId="{E085E1DA-7DED-4067-8874-AD083CD95794}" type="pres">
      <dgm:prSet presAssocID="{C7C51D15-C8B8-4DA0-80DE-99C092A6E95A}" presName="sibTrans" presStyleCnt="0"/>
      <dgm:spPr/>
    </dgm:pt>
    <dgm:pt modelId="{533F371B-708A-40F8-ABA2-F2485EDC7402}" type="pres">
      <dgm:prSet presAssocID="{AEB88F8E-4A7C-48E9-B287-9F793505E616}" presName="compNode" presStyleCnt="0"/>
      <dgm:spPr/>
    </dgm:pt>
    <dgm:pt modelId="{E4D1883F-506A-46D6-9DD2-92B4B77DA5D3}" type="pres">
      <dgm:prSet presAssocID="{AEB88F8E-4A7C-48E9-B287-9F793505E616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7244BE1-41C0-4370-B3EA-43AE489042A3}" type="pres">
      <dgm:prSet presAssocID="{AEB88F8E-4A7C-48E9-B287-9F793505E61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1A07C7D6-8ACE-4A6A-A6AD-FEFFA70C305B}" type="pres">
      <dgm:prSet presAssocID="{AEB88F8E-4A7C-48E9-B287-9F793505E616}" presName="spaceRect" presStyleCnt="0"/>
      <dgm:spPr/>
    </dgm:pt>
    <dgm:pt modelId="{0E60291A-032C-43C8-AD37-504BA3DCB7E8}" type="pres">
      <dgm:prSet presAssocID="{AEB88F8E-4A7C-48E9-B287-9F793505E61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ED19513-3C7D-4B3D-A55E-785FFDFB3DEC}" srcId="{2B7A50B7-4972-41F5-AAC6-2DB66ACBA195}" destId="{691D5EF0-31DD-4A48-826A-10848FB49D85}" srcOrd="3" destOrd="0" parTransId="{62EC8E8F-D171-4F94-A9D9-952D79F4BC64}" sibTransId="{C7C51D15-C8B8-4DA0-80DE-99C092A6E95A}"/>
    <dgm:cxn modelId="{7312881A-B91A-46F8-AE46-B5845AECC1B4}" type="presOf" srcId="{06A4C6F6-31E1-42C3-8491-6C7D2B8C46E0}" destId="{A4707B45-8BE0-49E3-83A2-334C502FFC71}" srcOrd="0" destOrd="0" presId="urn:microsoft.com/office/officeart/2018/5/layout/IconLeafLabelList"/>
    <dgm:cxn modelId="{5E929C2E-A912-4F52-A968-86343D87A5D3}" srcId="{2B7A50B7-4972-41F5-AAC6-2DB66ACBA195}" destId="{06A4C6F6-31E1-42C3-8491-6C7D2B8C46E0}" srcOrd="2" destOrd="0" parTransId="{806812A0-DE98-419D-A304-CBB51F7BE0D7}" sibTransId="{FA6CB086-5D57-4581-AA78-E499B4692DBE}"/>
    <dgm:cxn modelId="{751EAD35-B9C0-48AE-9A17-05E616041AC0}" srcId="{2B7A50B7-4972-41F5-AAC6-2DB66ACBA195}" destId="{AEB88F8E-4A7C-48E9-B287-9F793505E616}" srcOrd="4" destOrd="0" parTransId="{420C6746-3D1F-4EDF-AFEC-5DC6B9861FC6}" sibTransId="{61510FDD-D698-4333-B3AB-08CB60401D29}"/>
    <dgm:cxn modelId="{2FA94241-84A4-453B-BFBD-8D093AA149AD}" type="presOf" srcId="{FC73103F-0D96-4A77-83F3-FE37C312B599}" destId="{94DF0EE5-2F65-439D-ADD3-18411180E045}" srcOrd="0" destOrd="0" presId="urn:microsoft.com/office/officeart/2018/5/layout/IconLeafLabelList"/>
    <dgm:cxn modelId="{685ED568-7CA7-4C14-92D4-6EA54917EAC0}" type="presOf" srcId="{2B7A50B7-4972-41F5-AAC6-2DB66ACBA195}" destId="{45AD2EAE-DBFD-4805-A30D-3BD275678404}" srcOrd="0" destOrd="0" presId="urn:microsoft.com/office/officeart/2018/5/layout/IconLeafLabelList"/>
    <dgm:cxn modelId="{83C40D4B-2C0A-4CD9-99C3-877AB93CEFB8}" srcId="{2B7A50B7-4972-41F5-AAC6-2DB66ACBA195}" destId="{FC73103F-0D96-4A77-83F3-FE37C312B599}" srcOrd="0" destOrd="0" parTransId="{03DB64F9-3483-4B6A-9EF8-A3D17CDC46A6}" sibTransId="{A51118DC-E303-4E8C-8812-3EE8075C2BFC}"/>
    <dgm:cxn modelId="{5E97856D-4277-44EF-BF16-8BC0839E15BB}" type="presOf" srcId="{07772FED-38C1-45C3-97B5-6CFAE17FA8E6}" destId="{D26D3FA2-8B81-425D-A56D-ED8C7A812E46}" srcOrd="0" destOrd="0" presId="urn:microsoft.com/office/officeart/2018/5/layout/IconLeafLabelList"/>
    <dgm:cxn modelId="{5111D091-EF5B-4D50-B246-FB3300E80C4B}" type="presOf" srcId="{691D5EF0-31DD-4A48-826A-10848FB49D85}" destId="{D16F0D1A-98D3-4B5C-8798-4606D27C7E5A}" srcOrd="0" destOrd="0" presId="urn:microsoft.com/office/officeart/2018/5/layout/IconLeafLabelList"/>
    <dgm:cxn modelId="{9815C8BB-B478-4B8A-98DF-0B5C05AF8DF7}" type="presOf" srcId="{AEB88F8E-4A7C-48E9-B287-9F793505E616}" destId="{0E60291A-032C-43C8-AD37-504BA3DCB7E8}" srcOrd="0" destOrd="0" presId="urn:microsoft.com/office/officeart/2018/5/layout/IconLeafLabelList"/>
    <dgm:cxn modelId="{7B60E4ED-9A1C-466D-8314-A3EBAB06FBE6}" srcId="{2B7A50B7-4972-41F5-AAC6-2DB66ACBA195}" destId="{07772FED-38C1-45C3-97B5-6CFAE17FA8E6}" srcOrd="1" destOrd="0" parTransId="{94E2AB71-E217-4FE0-8297-D6B78ACDBB06}" sibTransId="{405AB6BA-38A4-48FB-8A4B-78891865DC9A}"/>
    <dgm:cxn modelId="{27C59C9C-D8D2-4FC2-B352-F236C6AA949A}" type="presParOf" srcId="{45AD2EAE-DBFD-4805-A30D-3BD275678404}" destId="{A5930D84-1102-40CC-84AE-C8DB0A1AB2DB}" srcOrd="0" destOrd="0" presId="urn:microsoft.com/office/officeart/2018/5/layout/IconLeafLabelList"/>
    <dgm:cxn modelId="{15787E30-B25E-4802-994D-A074A22F82D5}" type="presParOf" srcId="{A5930D84-1102-40CC-84AE-C8DB0A1AB2DB}" destId="{04572A57-07FD-47A8-BE6C-9E8D139102D6}" srcOrd="0" destOrd="0" presId="urn:microsoft.com/office/officeart/2018/5/layout/IconLeafLabelList"/>
    <dgm:cxn modelId="{894CA645-AFF3-4943-AB36-6A88538D68C6}" type="presParOf" srcId="{A5930D84-1102-40CC-84AE-C8DB0A1AB2DB}" destId="{06675272-FE5D-4617-B9D4-CB7E27C78A5D}" srcOrd="1" destOrd="0" presId="urn:microsoft.com/office/officeart/2018/5/layout/IconLeafLabelList"/>
    <dgm:cxn modelId="{F0ED96CE-E765-491F-9CF9-3DBE487AC871}" type="presParOf" srcId="{A5930D84-1102-40CC-84AE-C8DB0A1AB2DB}" destId="{1231A264-F724-49A6-8C5E-6235BA47988C}" srcOrd="2" destOrd="0" presId="urn:microsoft.com/office/officeart/2018/5/layout/IconLeafLabelList"/>
    <dgm:cxn modelId="{1CEEC820-5072-40F9-AC6A-53918CFB1355}" type="presParOf" srcId="{A5930D84-1102-40CC-84AE-C8DB0A1AB2DB}" destId="{94DF0EE5-2F65-439D-ADD3-18411180E045}" srcOrd="3" destOrd="0" presId="urn:microsoft.com/office/officeart/2018/5/layout/IconLeafLabelList"/>
    <dgm:cxn modelId="{287CF2A0-B039-4522-A832-E4B58B8B8B44}" type="presParOf" srcId="{45AD2EAE-DBFD-4805-A30D-3BD275678404}" destId="{0A24E27D-4FCB-4333-BCC8-881E14810C6A}" srcOrd="1" destOrd="0" presId="urn:microsoft.com/office/officeart/2018/5/layout/IconLeafLabelList"/>
    <dgm:cxn modelId="{4B7AB9C1-0719-47FF-ADF5-3E6FFCCB2DF0}" type="presParOf" srcId="{45AD2EAE-DBFD-4805-A30D-3BD275678404}" destId="{E14BF0A3-7CA0-4E50-856E-55438D53A934}" srcOrd="2" destOrd="0" presId="urn:microsoft.com/office/officeart/2018/5/layout/IconLeafLabelList"/>
    <dgm:cxn modelId="{F5575B88-8D90-48F8-8A8F-D5560964EA35}" type="presParOf" srcId="{E14BF0A3-7CA0-4E50-856E-55438D53A934}" destId="{02EAE3F6-83DE-40D1-BE40-6E09CCFE8C2A}" srcOrd="0" destOrd="0" presId="urn:microsoft.com/office/officeart/2018/5/layout/IconLeafLabelList"/>
    <dgm:cxn modelId="{BB92F792-DBB6-450E-BD95-B3CF6F39DC1E}" type="presParOf" srcId="{E14BF0A3-7CA0-4E50-856E-55438D53A934}" destId="{AEFF3489-6150-4D89-89DC-98CA4C451E40}" srcOrd="1" destOrd="0" presId="urn:microsoft.com/office/officeart/2018/5/layout/IconLeafLabelList"/>
    <dgm:cxn modelId="{71E35779-557A-4D15-A02D-DF9B7C9604C0}" type="presParOf" srcId="{E14BF0A3-7CA0-4E50-856E-55438D53A934}" destId="{2ED55CE9-1059-4F5E-A8DC-B92DF5D3C8C4}" srcOrd="2" destOrd="0" presId="urn:microsoft.com/office/officeart/2018/5/layout/IconLeafLabelList"/>
    <dgm:cxn modelId="{E8255930-9EEC-44FD-AB81-0A417133F759}" type="presParOf" srcId="{E14BF0A3-7CA0-4E50-856E-55438D53A934}" destId="{D26D3FA2-8B81-425D-A56D-ED8C7A812E46}" srcOrd="3" destOrd="0" presId="urn:microsoft.com/office/officeart/2018/5/layout/IconLeafLabelList"/>
    <dgm:cxn modelId="{3E398F35-2761-402E-B632-5AEC2A1C72FE}" type="presParOf" srcId="{45AD2EAE-DBFD-4805-A30D-3BD275678404}" destId="{01E6E916-7C33-4984-B3D2-1EAB103E78F0}" srcOrd="3" destOrd="0" presId="urn:microsoft.com/office/officeart/2018/5/layout/IconLeafLabelList"/>
    <dgm:cxn modelId="{088739E0-810F-4271-A84F-8179EB248115}" type="presParOf" srcId="{45AD2EAE-DBFD-4805-A30D-3BD275678404}" destId="{86C3CF87-0D52-4535-B205-160CC7255C06}" srcOrd="4" destOrd="0" presId="urn:microsoft.com/office/officeart/2018/5/layout/IconLeafLabelList"/>
    <dgm:cxn modelId="{C684EDEA-F10C-443E-8A9A-A0D6E185F5C5}" type="presParOf" srcId="{86C3CF87-0D52-4535-B205-160CC7255C06}" destId="{A73F9F79-6282-404A-90E4-EEBFBA0D86A9}" srcOrd="0" destOrd="0" presId="urn:microsoft.com/office/officeart/2018/5/layout/IconLeafLabelList"/>
    <dgm:cxn modelId="{05C821CA-8C21-47F5-825C-23D7E495D938}" type="presParOf" srcId="{86C3CF87-0D52-4535-B205-160CC7255C06}" destId="{4643A00F-F507-476D-B753-5FDAEBE201C5}" srcOrd="1" destOrd="0" presId="urn:microsoft.com/office/officeart/2018/5/layout/IconLeafLabelList"/>
    <dgm:cxn modelId="{F36CEF9B-D51F-4D28-B512-47B20CE68358}" type="presParOf" srcId="{86C3CF87-0D52-4535-B205-160CC7255C06}" destId="{8A3ABD10-D3EE-4E07-BDA4-56179D234014}" srcOrd="2" destOrd="0" presId="urn:microsoft.com/office/officeart/2018/5/layout/IconLeafLabelList"/>
    <dgm:cxn modelId="{3931CD97-C859-41DC-B7C0-667A60E21FD5}" type="presParOf" srcId="{86C3CF87-0D52-4535-B205-160CC7255C06}" destId="{A4707B45-8BE0-49E3-83A2-334C502FFC71}" srcOrd="3" destOrd="0" presId="urn:microsoft.com/office/officeart/2018/5/layout/IconLeafLabelList"/>
    <dgm:cxn modelId="{F059A444-5B80-465C-996B-94A65C363288}" type="presParOf" srcId="{45AD2EAE-DBFD-4805-A30D-3BD275678404}" destId="{933EB311-EC6F-41CA-9829-4D3532BAD63F}" srcOrd="5" destOrd="0" presId="urn:microsoft.com/office/officeart/2018/5/layout/IconLeafLabelList"/>
    <dgm:cxn modelId="{89E1BF6E-9800-4BE3-A4B0-1C3144009269}" type="presParOf" srcId="{45AD2EAE-DBFD-4805-A30D-3BD275678404}" destId="{85C95EE7-40DF-4B5C-8BBA-3A57E39A8B82}" srcOrd="6" destOrd="0" presId="urn:microsoft.com/office/officeart/2018/5/layout/IconLeafLabelList"/>
    <dgm:cxn modelId="{D51D5359-29C3-4629-99A3-D4AEBCBDCDB0}" type="presParOf" srcId="{85C95EE7-40DF-4B5C-8BBA-3A57E39A8B82}" destId="{F4D1FA38-F4B3-4392-8253-2278EE0C14F2}" srcOrd="0" destOrd="0" presId="urn:microsoft.com/office/officeart/2018/5/layout/IconLeafLabelList"/>
    <dgm:cxn modelId="{46144E43-613C-422A-94B6-738395081F5A}" type="presParOf" srcId="{85C95EE7-40DF-4B5C-8BBA-3A57E39A8B82}" destId="{77B1DFC8-20DD-46D8-8D60-DACFE5AAB1FA}" srcOrd="1" destOrd="0" presId="urn:microsoft.com/office/officeart/2018/5/layout/IconLeafLabelList"/>
    <dgm:cxn modelId="{93B18BFE-121C-400A-9AB7-0860FF565BD4}" type="presParOf" srcId="{85C95EE7-40DF-4B5C-8BBA-3A57E39A8B82}" destId="{10EE59F6-E05D-4490-87A6-76959744D13F}" srcOrd="2" destOrd="0" presId="urn:microsoft.com/office/officeart/2018/5/layout/IconLeafLabelList"/>
    <dgm:cxn modelId="{64A570B1-E79E-4C6D-927A-FB9F9534CE02}" type="presParOf" srcId="{85C95EE7-40DF-4B5C-8BBA-3A57E39A8B82}" destId="{D16F0D1A-98D3-4B5C-8798-4606D27C7E5A}" srcOrd="3" destOrd="0" presId="urn:microsoft.com/office/officeart/2018/5/layout/IconLeafLabelList"/>
    <dgm:cxn modelId="{0EB5B639-44FB-417D-9BD4-5C97434A741B}" type="presParOf" srcId="{45AD2EAE-DBFD-4805-A30D-3BD275678404}" destId="{E085E1DA-7DED-4067-8874-AD083CD95794}" srcOrd="7" destOrd="0" presId="urn:microsoft.com/office/officeart/2018/5/layout/IconLeafLabelList"/>
    <dgm:cxn modelId="{37DE15C2-340C-42AE-A560-77C7DF066E61}" type="presParOf" srcId="{45AD2EAE-DBFD-4805-A30D-3BD275678404}" destId="{533F371B-708A-40F8-ABA2-F2485EDC7402}" srcOrd="8" destOrd="0" presId="urn:microsoft.com/office/officeart/2018/5/layout/IconLeafLabelList"/>
    <dgm:cxn modelId="{398E0201-6AAB-4F94-B327-C65C7248C558}" type="presParOf" srcId="{533F371B-708A-40F8-ABA2-F2485EDC7402}" destId="{E4D1883F-506A-46D6-9DD2-92B4B77DA5D3}" srcOrd="0" destOrd="0" presId="urn:microsoft.com/office/officeart/2018/5/layout/IconLeafLabelList"/>
    <dgm:cxn modelId="{50F2C89C-A6A3-469D-859C-0407C7B3CB17}" type="presParOf" srcId="{533F371B-708A-40F8-ABA2-F2485EDC7402}" destId="{07244BE1-41C0-4370-B3EA-43AE489042A3}" srcOrd="1" destOrd="0" presId="urn:microsoft.com/office/officeart/2018/5/layout/IconLeafLabelList"/>
    <dgm:cxn modelId="{6009B3B1-4378-43C8-BBBC-819530C9D932}" type="presParOf" srcId="{533F371B-708A-40F8-ABA2-F2485EDC7402}" destId="{1A07C7D6-8ACE-4A6A-A6AD-FEFFA70C305B}" srcOrd="2" destOrd="0" presId="urn:microsoft.com/office/officeart/2018/5/layout/IconLeafLabelList"/>
    <dgm:cxn modelId="{4D98461C-B4C1-4E75-8BE1-657DF0302B54}" type="presParOf" srcId="{533F371B-708A-40F8-ABA2-F2485EDC7402}" destId="{0E60291A-032C-43C8-AD37-504BA3DCB7E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D5A8F3-BC49-4ECD-862E-A9AD40B44F6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IN"/>
        </a:p>
      </dgm:t>
    </dgm:pt>
    <dgm:pt modelId="{5E56F119-A31C-468E-B63C-4785E2AB6C3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Data Preprocessing</a:t>
          </a:r>
        </a:p>
      </dgm:t>
    </dgm:pt>
    <dgm:pt modelId="{E4A72B8F-20E4-41EF-B08D-43380414AAF7}" type="parTrans" cxnId="{C4935E58-AED9-48C4-9B22-87B5AE94E2C3}">
      <dgm:prSet/>
      <dgm:spPr/>
      <dgm:t>
        <a:bodyPr/>
        <a:lstStyle/>
        <a:p>
          <a:endParaRPr lang="en-IN" sz="4400" b="1"/>
        </a:p>
      </dgm:t>
    </dgm:pt>
    <dgm:pt modelId="{1394F3B7-A904-4C21-860B-C920E4876079}" type="sibTrans" cxnId="{C4935E58-AED9-48C4-9B22-87B5AE94E2C3}">
      <dgm:prSet/>
      <dgm:spPr/>
      <dgm:t>
        <a:bodyPr/>
        <a:lstStyle/>
        <a:p>
          <a:endParaRPr lang="en-IN" b="1"/>
        </a:p>
      </dgm:t>
    </dgm:pt>
    <dgm:pt modelId="{3900A184-28D0-410D-BA5B-BF1692C93A2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Correlation Analysis</a:t>
          </a:r>
        </a:p>
      </dgm:t>
    </dgm:pt>
    <dgm:pt modelId="{78F10D0E-4483-4641-A4E7-025B437E12A8}" type="parTrans" cxnId="{3D820295-410E-42A7-AFB7-CDF1868FF4EF}">
      <dgm:prSet/>
      <dgm:spPr/>
      <dgm:t>
        <a:bodyPr/>
        <a:lstStyle/>
        <a:p>
          <a:endParaRPr lang="en-IN" sz="4400" b="1"/>
        </a:p>
      </dgm:t>
    </dgm:pt>
    <dgm:pt modelId="{FB7983B0-C2A9-4E7B-A386-3A3ADB784C18}" type="sibTrans" cxnId="{3D820295-410E-42A7-AFB7-CDF1868FF4EF}">
      <dgm:prSet/>
      <dgm:spPr/>
      <dgm:t>
        <a:bodyPr/>
        <a:lstStyle/>
        <a:p>
          <a:endParaRPr lang="en-IN" b="1"/>
        </a:p>
      </dgm:t>
    </dgm:pt>
    <dgm:pt modelId="{2A18FE1E-69C8-4B00-AC16-CC11E56667D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Model Testing</a:t>
          </a:r>
        </a:p>
      </dgm:t>
    </dgm:pt>
    <dgm:pt modelId="{AAA7D3F0-E892-4487-A715-714B36108F39}" type="parTrans" cxnId="{98B1BB45-C736-4061-A97E-23651C528017}">
      <dgm:prSet/>
      <dgm:spPr/>
      <dgm:t>
        <a:bodyPr/>
        <a:lstStyle/>
        <a:p>
          <a:endParaRPr lang="en-IN" sz="4400" b="1"/>
        </a:p>
      </dgm:t>
    </dgm:pt>
    <dgm:pt modelId="{E279799A-5166-436B-9C08-F970F27A35CB}" type="sibTrans" cxnId="{98B1BB45-C736-4061-A97E-23651C528017}">
      <dgm:prSet/>
      <dgm:spPr/>
      <dgm:t>
        <a:bodyPr/>
        <a:lstStyle/>
        <a:p>
          <a:endParaRPr lang="en-IN" b="1"/>
        </a:p>
      </dgm:t>
    </dgm:pt>
    <dgm:pt modelId="{6BCA75F2-4AAF-4ABA-B178-0BE83627DA9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Electricity Consumption Analysis</a:t>
          </a:r>
        </a:p>
      </dgm:t>
    </dgm:pt>
    <dgm:pt modelId="{E10CFC5D-042A-4DD7-8203-03804BEDA47B}" type="parTrans" cxnId="{8FC980E0-B96F-40AC-8C42-5A9DCF83F9F8}">
      <dgm:prSet/>
      <dgm:spPr/>
      <dgm:t>
        <a:bodyPr/>
        <a:lstStyle/>
        <a:p>
          <a:endParaRPr lang="en-IN" sz="4400" b="1"/>
        </a:p>
      </dgm:t>
    </dgm:pt>
    <dgm:pt modelId="{2D9A3AE4-FD08-4A43-A47A-4BB6EE8DEE1B}" type="sibTrans" cxnId="{8FC980E0-B96F-40AC-8C42-5A9DCF83F9F8}">
      <dgm:prSet/>
      <dgm:spPr/>
      <dgm:t>
        <a:bodyPr/>
        <a:lstStyle/>
        <a:p>
          <a:endParaRPr lang="en-IN" b="1"/>
        </a:p>
      </dgm:t>
    </dgm:pt>
    <dgm:pt modelId="{5F910A37-895D-41EC-83C5-40E7DA9BE42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Evaluation</a:t>
          </a:r>
        </a:p>
      </dgm:t>
    </dgm:pt>
    <dgm:pt modelId="{55D4F770-9583-43C9-AB6D-C87BDEECD54D}" type="parTrans" cxnId="{5C5C216A-9C9E-417C-A0AC-723B2E5A7BC2}">
      <dgm:prSet/>
      <dgm:spPr/>
      <dgm:t>
        <a:bodyPr/>
        <a:lstStyle/>
        <a:p>
          <a:endParaRPr lang="en-IN" sz="4400" b="1"/>
        </a:p>
      </dgm:t>
    </dgm:pt>
    <dgm:pt modelId="{329EB0ED-96C6-47C1-A61C-D1540A0C301B}" type="sibTrans" cxnId="{5C5C216A-9C9E-417C-A0AC-723B2E5A7BC2}">
      <dgm:prSet/>
      <dgm:spPr/>
      <dgm:t>
        <a:bodyPr/>
        <a:lstStyle/>
        <a:p>
          <a:endParaRPr lang="en-IN" b="1"/>
        </a:p>
      </dgm:t>
    </dgm:pt>
    <dgm:pt modelId="{456E66A0-115F-42CC-B14F-97E0FB08DA7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Loss Prediction</a:t>
          </a:r>
        </a:p>
      </dgm:t>
    </dgm:pt>
    <dgm:pt modelId="{0536F433-A4DB-4004-85C2-DDED31CB2E27}" type="parTrans" cxnId="{2A4DE25A-1DDD-4B56-85BD-37AE75716893}">
      <dgm:prSet/>
      <dgm:spPr/>
      <dgm:t>
        <a:bodyPr/>
        <a:lstStyle/>
        <a:p>
          <a:endParaRPr lang="en-IN" sz="4400" b="1"/>
        </a:p>
      </dgm:t>
    </dgm:pt>
    <dgm:pt modelId="{E3DFBAA7-418E-4F89-9062-2C998B882CA6}" type="sibTrans" cxnId="{2A4DE25A-1DDD-4B56-85BD-37AE75716893}">
      <dgm:prSet/>
      <dgm:spPr/>
      <dgm:t>
        <a:bodyPr/>
        <a:lstStyle/>
        <a:p>
          <a:endParaRPr lang="en-IN" b="1"/>
        </a:p>
      </dgm:t>
    </dgm:pt>
    <dgm:pt modelId="{EE3CA796-6117-4B5B-9C41-DF7C40B71400}" type="pres">
      <dgm:prSet presAssocID="{EAD5A8F3-BC49-4ECD-862E-A9AD40B44F6E}" presName="root" presStyleCnt="0">
        <dgm:presLayoutVars>
          <dgm:dir/>
          <dgm:resizeHandles val="exact"/>
        </dgm:presLayoutVars>
      </dgm:prSet>
      <dgm:spPr/>
    </dgm:pt>
    <dgm:pt modelId="{59523497-B11E-4137-B35D-40CD17148D2B}" type="pres">
      <dgm:prSet presAssocID="{5E56F119-A31C-468E-B63C-4785E2AB6C34}" presName="compNode" presStyleCnt="0"/>
      <dgm:spPr/>
    </dgm:pt>
    <dgm:pt modelId="{5DADDEBD-2719-43C2-B8BB-307C4C8D7D3E}" type="pres">
      <dgm:prSet presAssocID="{5E56F119-A31C-468E-B63C-4785E2AB6C34}" presName="bgRect" presStyleLbl="bgShp" presStyleIdx="0" presStyleCnt="6"/>
      <dgm:spPr/>
    </dgm:pt>
    <dgm:pt modelId="{AAA15677-2150-4EC2-BA3E-10147890F2C4}" type="pres">
      <dgm:prSet presAssocID="{5E56F119-A31C-468E-B63C-4785E2AB6C3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CC4CC4F-59C0-470F-BF77-787D3CFA8FC7}" type="pres">
      <dgm:prSet presAssocID="{5E56F119-A31C-468E-B63C-4785E2AB6C34}" presName="spaceRect" presStyleCnt="0"/>
      <dgm:spPr/>
    </dgm:pt>
    <dgm:pt modelId="{D7713081-79C5-4CC8-AA50-95738D47A019}" type="pres">
      <dgm:prSet presAssocID="{5E56F119-A31C-468E-B63C-4785E2AB6C34}" presName="parTx" presStyleLbl="revTx" presStyleIdx="0" presStyleCnt="6">
        <dgm:presLayoutVars>
          <dgm:chMax val="0"/>
          <dgm:chPref val="0"/>
        </dgm:presLayoutVars>
      </dgm:prSet>
      <dgm:spPr/>
    </dgm:pt>
    <dgm:pt modelId="{16B4635F-F95C-48FA-9597-F83A50449A04}" type="pres">
      <dgm:prSet presAssocID="{1394F3B7-A904-4C21-860B-C920E4876079}" presName="sibTrans" presStyleCnt="0"/>
      <dgm:spPr/>
    </dgm:pt>
    <dgm:pt modelId="{4DACD870-EF8E-46FE-8C03-9CA094A45192}" type="pres">
      <dgm:prSet presAssocID="{3900A184-28D0-410D-BA5B-BF1692C93A2C}" presName="compNode" presStyleCnt="0"/>
      <dgm:spPr/>
    </dgm:pt>
    <dgm:pt modelId="{D8EAFBBF-BBD7-47E2-A4A4-40EE5DDE86E6}" type="pres">
      <dgm:prSet presAssocID="{3900A184-28D0-410D-BA5B-BF1692C93A2C}" presName="bgRect" presStyleLbl="bgShp" presStyleIdx="1" presStyleCnt="6"/>
      <dgm:spPr/>
    </dgm:pt>
    <dgm:pt modelId="{0CC01656-F9E7-4A8B-A869-689A87FCDBDB}" type="pres">
      <dgm:prSet presAssocID="{3900A184-28D0-410D-BA5B-BF1692C93A2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B5D7F61-A657-415C-AC46-53C86B2698E6}" type="pres">
      <dgm:prSet presAssocID="{3900A184-28D0-410D-BA5B-BF1692C93A2C}" presName="spaceRect" presStyleCnt="0"/>
      <dgm:spPr/>
    </dgm:pt>
    <dgm:pt modelId="{397CB1D8-4A36-42C5-A5CA-DEF6B9125762}" type="pres">
      <dgm:prSet presAssocID="{3900A184-28D0-410D-BA5B-BF1692C93A2C}" presName="parTx" presStyleLbl="revTx" presStyleIdx="1" presStyleCnt="6">
        <dgm:presLayoutVars>
          <dgm:chMax val="0"/>
          <dgm:chPref val="0"/>
        </dgm:presLayoutVars>
      </dgm:prSet>
      <dgm:spPr/>
    </dgm:pt>
    <dgm:pt modelId="{EC87E6E9-396D-4F02-BC6A-8AA0B0D8C19B}" type="pres">
      <dgm:prSet presAssocID="{FB7983B0-C2A9-4E7B-A386-3A3ADB784C18}" presName="sibTrans" presStyleCnt="0"/>
      <dgm:spPr/>
    </dgm:pt>
    <dgm:pt modelId="{AD0E0100-A2C1-4665-B2C4-502FA0BB184E}" type="pres">
      <dgm:prSet presAssocID="{2A18FE1E-69C8-4B00-AC16-CC11E56667D2}" presName="compNode" presStyleCnt="0"/>
      <dgm:spPr/>
    </dgm:pt>
    <dgm:pt modelId="{17EAE3F4-D158-4250-8D1B-5942B7DA9053}" type="pres">
      <dgm:prSet presAssocID="{2A18FE1E-69C8-4B00-AC16-CC11E56667D2}" presName="bgRect" presStyleLbl="bgShp" presStyleIdx="2" presStyleCnt="6"/>
      <dgm:spPr/>
    </dgm:pt>
    <dgm:pt modelId="{80875521-ED72-461D-A99D-49C0B37215F6}" type="pres">
      <dgm:prSet presAssocID="{2A18FE1E-69C8-4B00-AC16-CC11E56667D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2285406-1F72-4B50-8F21-D7B96E30539E}" type="pres">
      <dgm:prSet presAssocID="{2A18FE1E-69C8-4B00-AC16-CC11E56667D2}" presName="spaceRect" presStyleCnt="0"/>
      <dgm:spPr/>
    </dgm:pt>
    <dgm:pt modelId="{BA318AD8-8733-406D-8223-BEC0915CCBC5}" type="pres">
      <dgm:prSet presAssocID="{2A18FE1E-69C8-4B00-AC16-CC11E56667D2}" presName="parTx" presStyleLbl="revTx" presStyleIdx="2" presStyleCnt="6">
        <dgm:presLayoutVars>
          <dgm:chMax val="0"/>
          <dgm:chPref val="0"/>
        </dgm:presLayoutVars>
      </dgm:prSet>
      <dgm:spPr/>
    </dgm:pt>
    <dgm:pt modelId="{9350CB7B-B7E9-4038-8956-FB617AA26C86}" type="pres">
      <dgm:prSet presAssocID="{E279799A-5166-436B-9C08-F970F27A35CB}" presName="sibTrans" presStyleCnt="0"/>
      <dgm:spPr/>
    </dgm:pt>
    <dgm:pt modelId="{59E1014B-7762-4B62-A7FC-AA406491DD99}" type="pres">
      <dgm:prSet presAssocID="{6BCA75F2-4AAF-4ABA-B178-0BE83627DA97}" presName="compNode" presStyleCnt="0"/>
      <dgm:spPr/>
    </dgm:pt>
    <dgm:pt modelId="{FBBB7AA3-F9D0-488C-A820-1257DE8F99DB}" type="pres">
      <dgm:prSet presAssocID="{6BCA75F2-4AAF-4ABA-B178-0BE83627DA97}" presName="bgRect" presStyleLbl="bgShp" presStyleIdx="3" presStyleCnt="6"/>
      <dgm:spPr/>
    </dgm:pt>
    <dgm:pt modelId="{7241E495-C9C8-4FBC-90F8-94029A422F63}" type="pres">
      <dgm:prSet presAssocID="{6BCA75F2-4AAF-4ABA-B178-0BE83627DA9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A30DF992-1CDE-40E9-A009-BCE3D71A9734}" type="pres">
      <dgm:prSet presAssocID="{6BCA75F2-4AAF-4ABA-B178-0BE83627DA97}" presName="spaceRect" presStyleCnt="0"/>
      <dgm:spPr/>
    </dgm:pt>
    <dgm:pt modelId="{94C165B5-1FF4-45D8-B2AB-6024CB268598}" type="pres">
      <dgm:prSet presAssocID="{6BCA75F2-4AAF-4ABA-B178-0BE83627DA97}" presName="parTx" presStyleLbl="revTx" presStyleIdx="3" presStyleCnt="6">
        <dgm:presLayoutVars>
          <dgm:chMax val="0"/>
          <dgm:chPref val="0"/>
        </dgm:presLayoutVars>
      </dgm:prSet>
      <dgm:spPr/>
    </dgm:pt>
    <dgm:pt modelId="{F37009DA-9334-4A2F-9CCD-320D120AE265}" type="pres">
      <dgm:prSet presAssocID="{2D9A3AE4-FD08-4A43-A47A-4BB6EE8DEE1B}" presName="sibTrans" presStyleCnt="0"/>
      <dgm:spPr/>
    </dgm:pt>
    <dgm:pt modelId="{4CD3FE20-EB35-4BE1-B3BE-01D78AA245C9}" type="pres">
      <dgm:prSet presAssocID="{5F910A37-895D-41EC-83C5-40E7DA9BE428}" presName="compNode" presStyleCnt="0"/>
      <dgm:spPr/>
    </dgm:pt>
    <dgm:pt modelId="{F3F38A02-FAD0-458D-A453-5A09DD3348A1}" type="pres">
      <dgm:prSet presAssocID="{5F910A37-895D-41EC-83C5-40E7DA9BE428}" presName="bgRect" presStyleLbl="bgShp" presStyleIdx="4" presStyleCnt="6"/>
      <dgm:spPr/>
    </dgm:pt>
    <dgm:pt modelId="{A50A1D42-0778-4E47-87A8-2D9D5541DEA6}" type="pres">
      <dgm:prSet presAssocID="{5F910A37-895D-41EC-83C5-40E7DA9BE42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E7FDFE7-32C4-4719-993D-A1EAFE601AE0}" type="pres">
      <dgm:prSet presAssocID="{5F910A37-895D-41EC-83C5-40E7DA9BE428}" presName="spaceRect" presStyleCnt="0"/>
      <dgm:spPr/>
    </dgm:pt>
    <dgm:pt modelId="{0DB4E370-4E34-43E4-8E3A-646F41357891}" type="pres">
      <dgm:prSet presAssocID="{5F910A37-895D-41EC-83C5-40E7DA9BE428}" presName="parTx" presStyleLbl="revTx" presStyleIdx="4" presStyleCnt="6">
        <dgm:presLayoutVars>
          <dgm:chMax val="0"/>
          <dgm:chPref val="0"/>
        </dgm:presLayoutVars>
      </dgm:prSet>
      <dgm:spPr/>
    </dgm:pt>
    <dgm:pt modelId="{1288A74F-F3EC-4E6E-BCF4-FC9CFD3052E8}" type="pres">
      <dgm:prSet presAssocID="{329EB0ED-96C6-47C1-A61C-D1540A0C301B}" presName="sibTrans" presStyleCnt="0"/>
      <dgm:spPr/>
    </dgm:pt>
    <dgm:pt modelId="{5CCFB67B-5750-45F3-A994-C84CB1127385}" type="pres">
      <dgm:prSet presAssocID="{456E66A0-115F-42CC-B14F-97E0FB08DA71}" presName="compNode" presStyleCnt="0"/>
      <dgm:spPr/>
    </dgm:pt>
    <dgm:pt modelId="{669F4121-06A0-43D2-A87C-0078B1898248}" type="pres">
      <dgm:prSet presAssocID="{456E66A0-115F-42CC-B14F-97E0FB08DA71}" presName="bgRect" presStyleLbl="bgShp" presStyleIdx="5" presStyleCnt="6"/>
      <dgm:spPr/>
    </dgm:pt>
    <dgm:pt modelId="{E2200878-ACDB-4FE5-9AE3-70280A10B1D6}" type="pres">
      <dgm:prSet presAssocID="{456E66A0-115F-42CC-B14F-97E0FB08DA7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3FC4AF02-145F-47E9-909C-8C316F5B9F02}" type="pres">
      <dgm:prSet presAssocID="{456E66A0-115F-42CC-B14F-97E0FB08DA71}" presName="spaceRect" presStyleCnt="0"/>
      <dgm:spPr/>
    </dgm:pt>
    <dgm:pt modelId="{AF6D60FC-20D1-4DAE-8D25-AAD550EEA90F}" type="pres">
      <dgm:prSet presAssocID="{456E66A0-115F-42CC-B14F-97E0FB08DA7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997C1D08-959D-49B8-85B6-D00916AA4E78}" type="presOf" srcId="{5F910A37-895D-41EC-83C5-40E7DA9BE428}" destId="{0DB4E370-4E34-43E4-8E3A-646F41357891}" srcOrd="0" destOrd="0" presId="urn:microsoft.com/office/officeart/2018/2/layout/IconVerticalSolidList"/>
    <dgm:cxn modelId="{73677C60-EE72-47E1-83E8-B4D3EE684285}" type="presOf" srcId="{3900A184-28D0-410D-BA5B-BF1692C93A2C}" destId="{397CB1D8-4A36-42C5-A5CA-DEF6B9125762}" srcOrd="0" destOrd="0" presId="urn:microsoft.com/office/officeart/2018/2/layout/IconVerticalSolidList"/>
    <dgm:cxn modelId="{98B1BB45-C736-4061-A97E-23651C528017}" srcId="{EAD5A8F3-BC49-4ECD-862E-A9AD40B44F6E}" destId="{2A18FE1E-69C8-4B00-AC16-CC11E56667D2}" srcOrd="2" destOrd="0" parTransId="{AAA7D3F0-E892-4487-A715-714B36108F39}" sibTransId="{E279799A-5166-436B-9C08-F970F27A35CB}"/>
    <dgm:cxn modelId="{5C5C216A-9C9E-417C-A0AC-723B2E5A7BC2}" srcId="{EAD5A8F3-BC49-4ECD-862E-A9AD40B44F6E}" destId="{5F910A37-895D-41EC-83C5-40E7DA9BE428}" srcOrd="4" destOrd="0" parTransId="{55D4F770-9583-43C9-AB6D-C87BDEECD54D}" sibTransId="{329EB0ED-96C6-47C1-A61C-D1540A0C301B}"/>
    <dgm:cxn modelId="{C4935E58-AED9-48C4-9B22-87B5AE94E2C3}" srcId="{EAD5A8F3-BC49-4ECD-862E-A9AD40B44F6E}" destId="{5E56F119-A31C-468E-B63C-4785E2AB6C34}" srcOrd="0" destOrd="0" parTransId="{E4A72B8F-20E4-41EF-B08D-43380414AAF7}" sibTransId="{1394F3B7-A904-4C21-860B-C920E4876079}"/>
    <dgm:cxn modelId="{2A4DE25A-1DDD-4B56-85BD-37AE75716893}" srcId="{EAD5A8F3-BC49-4ECD-862E-A9AD40B44F6E}" destId="{456E66A0-115F-42CC-B14F-97E0FB08DA71}" srcOrd="5" destOrd="0" parTransId="{0536F433-A4DB-4004-85C2-DDED31CB2E27}" sibTransId="{E3DFBAA7-418E-4F89-9062-2C998B882CA6}"/>
    <dgm:cxn modelId="{3D820295-410E-42A7-AFB7-CDF1868FF4EF}" srcId="{EAD5A8F3-BC49-4ECD-862E-A9AD40B44F6E}" destId="{3900A184-28D0-410D-BA5B-BF1692C93A2C}" srcOrd="1" destOrd="0" parTransId="{78F10D0E-4483-4641-A4E7-025B437E12A8}" sibTransId="{FB7983B0-C2A9-4E7B-A386-3A3ADB784C18}"/>
    <dgm:cxn modelId="{2A2B1CA4-F827-43DF-9A2D-CD1A251F214E}" type="presOf" srcId="{2A18FE1E-69C8-4B00-AC16-CC11E56667D2}" destId="{BA318AD8-8733-406D-8223-BEC0915CCBC5}" srcOrd="0" destOrd="0" presId="urn:microsoft.com/office/officeart/2018/2/layout/IconVerticalSolidList"/>
    <dgm:cxn modelId="{C9B0D0AB-E5BA-4C4C-8766-59261454B1EF}" type="presOf" srcId="{5E56F119-A31C-468E-B63C-4785E2AB6C34}" destId="{D7713081-79C5-4CC8-AA50-95738D47A019}" srcOrd="0" destOrd="0" presId="urn:microsoft.com/office/officeart/2018/2/layout/IconVerticalSolidList"/>
    <dgm:cxn modelId="{FE6D56D5-E6DA-4B12-8B3F-61E6E5A84316}" type="presOf" srcId="{456E66A0-115F-42CC-B14F-97E0FB08DA71}" destId="{AF6D60FC-20D1-4DAE-8D25-AAD550EEA90F}" srcOrd="0" destOrd="0" presId="urn:microsoft.com/office/officeart/2018/2/layout/IconVerticalSolidList"/>
    <dgm:cxn modelId="{8FC980E0-B96F-40AC-8C42-5A9DCF83F9F8}" srcId="{EAD5A8F3-BC49-4ECD-862E-A9AD40B44F6E}" destId="{6BCA75F2-4AAF-4ABA-B178-0BE83627DA97}" srcOrd="3" destOrd="0" parTransId="{E10CFC5D-042A-4DD7-8203-03804BEDA47B}" sibTransId="{2D9A3AE4-FD08-4A43-A47A-4BB6EE8DEE1B}"/>
    <dgm:cxn modelId="{3E1F59E1-FB53-4680-B2A2-0CDCF8272AD4}" type="presOf" srcId="{EAD5A8F3-BC49-4ECD-862E-A9AD40B44F6E}" destId="{EE3CA796-6117-4B5B-9C41-DF7C40B71400}" srcOrd="0" destOrd="0" presId="urn:microsoft.com/office/officeart/2018/2/layout/IconVerticalSolidList"/>
    <dgm:cxn modelId="{0C800BE9-9545-4602-97D5-58B00DD7A711}" type="presOf" srcId="{6BCA75F2-4AAF-4ABA-B178-0BE83627DA97}" destId="{94C165B5-1FF4-45D8-B2AB-6024CB268598}" srcOrd="0" destOrd="0" presId="urn:microsoft.com/office/officeart/2018/2/layout/IconVerticalSolidList"/>
    <dgm:cxn modelId="{4549D065-211B-4A88-99BD-E91D5937C065}" type="presParOf" srcId="{EE3CA796-6117-4B5B-9C41-DF7C40B71400}" destId="{59523497-B11E-4137-B35D-40CD17148D2B}" srcOrd="0" destOrd="0" presId="urn:microsoft.com/office/officeart/2018/2/layout/IconVerticalSolidList"/>
    <dgm:cxn modelId="{A208B729-6543-4605-B505-EC90A465B5DE}" type="presParOf" srcId="{59523497-B11E-4137-B35D-40CD17148D2B}" destId="{5DADDEBD-2719-43C2-B8BB-307C4C8D7D3E}" srcOrd="0" destOrd="0" presId="urn:microsoft.com/office/officeart/2018/2/layout/IconVerticalSolidList"/>
    <dgm:cxn modelId="{6C062FD4-ADC1-4C34-BCC2-6F1015D40B84}" type="presParOf" srcId="{59523497-B11E-4137-B35D-40CD17148D2B}" destId="{AAA15677-2150-4EC2-BA3E-10147890F2C4}" srcOrd="1" destOrd="0" presId="urn:microsoft.com/office/officeart/2018/2/layout/IconVerticalSolidList"/>
    <dgm:cxn modelId="{FF17BBCF-5430-4F36-AFAA-F9A4F12DF60C}" type="presParOf" srcId="{59523497-B11E-4137-B35D-40CD17148D2B}" destId="{DCC4CC4F-59C0-470F-BF77-787D3CFA8FC7}" srcOrd="2" destOrd="0" presId="urn:microsoft.com/office/officeart/2018/2/layout/IconVerticalSolidList"/>
    <dgm:cxn modelId="{67EFFC35-2CAC-4183-8093-BBC5D4B1CB06}" type="presParOf" srcId="{59523497-B11E-4137-B35D-40CD17148D2B}" destId="{D7713081-79C5-4CC8-AA50-95738D47A019}" srcOrd="3" destOrd="0" presId="urn:microsoft.com/office/officeart/2018/2/layout/IconVerticalSolidList"/>
    <dgm:cxn modelId="{3B7574D3-AA03-48F1-A0C1-5410B95057B6}" type="presParOf" srcId="{EE3CA796-6117-4B5B-9C41-DF7C40B71400}" destId="{16B4635F-F95C-48FA-9597-F83A50449A04}" srcOrd="1" destOrd="0" presId="urn:microsoft.com/office/officeart/2018/2/layout/IconVerticalSolidList"/>
    <dgm:cxn modelId="{48EF4679-DFAB-4C23-B53B-D405E2D85B05}" type="presParOf" srcId="{EE3CA796-6117-4B5B-9C41-DF7C40B71400}" destId="{4DACD870-EF8E-46FE-8C03-9CA094A45192}" srcOrd="2" destOrd="0" presId="urn:microsoft.com/office/officeart/2018/2/layout/IconVerticalSolidList"/>
    <dgm:cxn modelId="{982E2AC1-E281-4E37-BE7D-A07DAC548803}" type="presParOf" srcId="{4DACD870-EF8E-46FE-8C03-9CA094A45192}" destId="{D8EAFBBF-BBD7-47E2-A4A4-40EE5DDE86E6}" srcOrd="0" destOrd="0" presId="urn:microsoft.com/office/officeart/2018/2/layout/IconVerticalSolidList"/>
    <dgm:cxn modelId="{1E1C055F-39C9-4516-B278-7325CF7FA9F3}" type="presParOf" srcId="{4DACD870-EF8E-46FE-8C03-9CA094A45192}" destId="{0CC01656-F9E7-4A8B-A869-689A87FCDBDB}" srcOrd="1" destOrd="0" presId="urn:microsoft.com/office/officeart/2018/2/layout/IconVerticalSolidList"/>
    <dgm:cxn modelId="{7670DB97-A250-4766-AA99-A7C8A60219DF}" type="presParOf" srcId="{4DACD870-EF8E-46FE-8C03-9CA094A45192}" destId="{CB5D7F61-A657-415C-AC46-53C86B2698E6}" srcOrd="2" destOrd="0" presId="urn:microsoft.com/office/officeart/2018/2/layout/IconVerticalSolidList"/>
    <dgm:cxn modelId="{F5D41407-0722-4FA0-AE6B-C2641A5C95E1}" type="presParOf" srcId="{4DACD870-EF8E-46FE-8C03-9CA094A45192}" destId="{397CB1D8-4A36-42C5-A5CA-DEF6B9125762}" srcOrd="3" destOrd="0" presId="urn:microsoft.com/office/officeart/2018/2/layout/IconVerticalSolidList"/>
    <dgm:cxn modelId="{1E6DB420-16EA-411C-B93F-56FCE1FADA54}" type="presParOf" srcId="{EE3CA796-6117-4B5B-9C41-DF7C40B71400}" destId="{EC87E6E9-396D-4F02-BC6A-8AA0B0D8C19B}" srcOrd="3" destOrd="0" presId="urn:microsoft.com/office/officeart/2018/2/layout/IconVerticalSolidList"/>
    <dgm:cxn modelId="{6C5A797B-4A12-4CFB-9324-508ECFF31200}" type="presParOf" srcId="{EE3CA796-6117-4B5B-9C41-DF7C40B71400}" destId="{AD0E0100-A2C1-4665-B2C4-502FA0BB184E}" srcOrd="4" destOrd="0" presId="urn:microsoft.com/office/officeart/2018/2/layout/IconVerticalSolidList"/>
    <dgm:cxn modelId="{744E6B0E-1F36-47DB-9D37-F6A3F31F4889}" type="presParOf" srcId="{AD0E0100-A2C1-4665-B2C4-502FA0BB184E}" destId="{17EAE3F4-D158-4250-8D1B-5942B7DA9053}" srcOrd="0" destOrd="0" presId="urn:microsoft.com/office/officeart/2018/2/layout/IconVerticalSolidList"/>
    <dgm:cxn modelId="{30169976-DEDB-46F1-B8BF-104638D87633}" type="presParOf" srcId="{AD0E0100-A2C1-4665-B2C4-502FA0BB184E}" destId="{80875521-ED72-461D-A99D-49C0B37215F6}" srcOrd="1" destOrd="0" presId="urn:microsoft.com/office/officeart/2018/2/layout/IconVerticalSolidList"/>
    <dgm:cxn modelId="{A9F19D8A-897B-488B-8435-6EF5478B04BE}" type="presParOf" srcId="{AD0E0100-A2C1-4665-B2C4-502FA0BB184E}" destId="{72285406-1F72-4B50-8F21-D7B96E30539E}" srcOrd="2" destOrd="0" presId="urn:microsoft.com/office/officeart/2018/2/layout/IconVerticalSolidList"/>
    <dgm:cxn modelId="{ABE2A33C-3D8B-427E-A1D2-05D7C9602576}" type="presParOf" srcId="{AD0E0100-A2C1-4665-B2C4-502FA0BB184E}" destId="{BA318AD8-8733-406D-8223-BEC0915CCBC5}" srcOrd="3" destOrd="0" presId="urn:microsoft.com/office/officeart/2018/2/layout/IconVerticalSolidList"/>
    <dgm:cxn modelId="{99CE9DB9-7031-4F86-9F92-72BA29199AFD}" type="presParOf" srcId="{EE3CA796-6117-4B5B-9C41-DF7C40B71400}" destId="{9350CB7B-B7E9-4038-8956-FB617AA26C86}" srcOrd="5" destOrd="0" presId="urn:microsoft.com/office/officeart/2018/2/layout/IconVerticalSolidList"/>
    <dgm:cxn modelId="{9B985421-0CFE-40EF-A04E-9C0E67903FD2}" type="presParOf" srcId="{EE3CA796-6117-4B5B-9C41-DF7C40B71400}" destId="{59E1014B-7762-4B62-A7FC-AA406491DD99}" srcOrd="6" destOrd="0" presId="urn:microsoft.com/office/officeart/2018/2/layout/IconVerticalSolidList"/>
    <dgm:cxn modelId="{166098F3-7244-4EE3-8B2D-B6BA50123152}" type="presParOf" srcId="{59E1014B-7762-4B62-A7FC-AA406491DD99}" destId="{FBBB7AA3-F9D0-488C-A820-1257DE8F99DB}" srcOrd="0" destOrd="0" presId="urn:microsoft.com/office/officeart/2018/2/layout/IconVerticalSolidList"/>
    <dgm:cxn modelId="{6A3789DD-1525-4898-A685-DA16D6F5569F}" type="presParOf" srcId="{59E1014B-7762-4B62-A7FC-AA406491DD99}" destId="{7241E495-C9C8-4FBC-90F8-94029A422F63}" srcOrd="1" destOrd="0" presId="urn:microsoft.com/office/officeart/2018/2/layout/IconVerticalSolidList"/>
    <dgm:cxn modelId="{6662E158-5577-4D01-9220-A5DFA952C9CD}" type="presParOf" srcId="{59E1014B-7762-4B62-A7FC-AA406491DD99}" destId="{A30DF992-1CDE-40E9-A009-BCE3D71A9734}" srcOrd="2" destOrd="0" presId="urn:microsoft.com/office/officeart/2018/2/layout/IconVerticalSolidList"/>
    <dgm:cxn modelId="{B6116E87-DFD8-4233-8333-A557A75222FD}" type="presParOf" srcId="{59E1014B-7762-4B62-A7FC-AA406491DD99}" destId="{94C165B5-1FF4-45D8-B2AB-6024CB268598}" srcOrd="3" destOrd="0" presId="urn:microsoft.com/office/officeart/2018/2/layout/IconVerticalSolidList"/>
    <dgm:cxn modelId="{4E09EE08-6BE3-442B-B75A-5CB31509621E}" type="presParOf" srcId="{EE3CA796-6117-4B5B-9C41-DF7C40B71400}" destId="{F37009DA-9334-4A2F-9CCD-320D120AE265}" srcOrd="7" destOrd="0" presId="urn:microsoft.com/office/officeart/2018/2/layout/IconVerticalSolidList"/>
    <dgm:cxn modelId="{B870E7CC-3DF7-4FCD-A05A-452FDCE64ED5}" type="presParOf" srcId="{EE3CA796-6117-4B5B-9C41-DF7C40B71400}" destId="{4CD3FE20-EB35-4BE1-B3BE-01D78AA245C9}" srcOrd="8" destOrd="0" presId="urn:microsoft.com/office/officeart/2018/2/layout/IconVerticalSolidList"/>
    <dgm:cxn modelId="{90F5A35E-2724-49C8-9118-0E1B8ADC5197}" type="presParOf" srcId="{4CD3FE20-EB35-4BE1-B3BE-01D78AA245C9}" destId="{F3F38A02-FAD0-458D-A453-5A09DD3348A1}" srcOrd="0" destOrd="0" presId="urn:microsoft.com/office/officeart/2018/2/layout/IconVerticalSolidList"/>
    <dgm:cxn modelId="{0D6AC930-4C7C-460E-8B29-3D90B2E797D3}" type="presParOf" srcId="{4CD3FE20-EB35-4BE1-B3BE-01D78AA245C9}" destId="{A50A1D42-0778-4E47-87A8-2D9D5541DEA6}" srcOrd="1" destOrd="0" presId="urn:microsoft.com/office/officeart/2018/2/layout/IconVerticalSolidList"/>
    <dgm:cxn modelId="{F7CACC02-226C-4964-936D-DE0056EA3468}" type="presParOf" srcId="{4CD3FE20-EB35-4BE1-B3BE-01D78AA245C9}" destId="{7E7FDFE7-32C4-4719-993D-A1EAFE601AE0}" srcOrd="2" destOrd="0" presId="urn:microsoft.com/office/officeart/2018/2/layout/IconVerticalSolidList"/>
    <dgm:cxn modelId="{A8C6013E-A743-408C-B911-0D6617E86A56}" type="presParOf" srcId="{4CD3FE20-EB35-4BE1-B3BE-01D78AA245C9}" destId="{0DB4E370-4E34-43E4-8E3A-646F41357891}" srcOrd="3" destOrd="0" presId="urn:microsoft.com/office/officeart/2018/2/layout/IconVerticalSolidList"/>
    <dgm:cxn modelId="{442DE583-AB3C-449F-880F-027BFF8F55EF}" type="presParOf" srcId="{EE3CA796-6117-4B5B-9C41-DF7C40B71400}" destId="{1288A74F-F3EC-4E6E-BCF4-FC9CFD3052E8}" srcOrd="9" destOrd="0" presId="urn:microsoft.com/office/officeart/2018/2/layout/IconVerticalSolidList"/>
    <dgm:cxn modelId="{E560FCEA-B62B-447A-8D79-88CB15AFC543}" type="presParOf" srcId="{EE3CA796-6117-4B5B-9C41-DF7C40B71400}" destId="{5CCFB67B-5750-45F3-A994-C84CB1127385}" srcOrd="10" destOrd="0" presId="urn:microsoft.com/office/officeart/2018/2/layout/IconVerticalSolidList"/>
    <dgm:cxn modelId="{F8E35A1E-FAE1-42DE-B4F7-1DE2314001FE}" type="presParOf" srcId="{5CCFB67B-5750-45F3-A994-C84CB1127385}" destId="{669F4121-06A0-43D2-A87C-0078B1898248}" srcOrd="0" destOrd="0" presId="urn:microsoft.com/office/officeart/2018/2/layout/IconVerticalSolidList"/>
    <dgm:cxn modelId="{A20993A0-FAEF-40D7-84C6-E311EF6EB869}" type="presParOf" srcId="{5CCFB67B-5750-45F3-A994-C84CB1127385}" destId="{E2200878-ACDB-4FE5-9AE3-70280A10B1D6}" srcOrd="1" destOrd="0" presId="urn:microsoft.com/office/officeart/2018/2/layout/IconVerticalSolidList"/>
    <dgm:cxn modelId="{715DD1F0-CD6F-4C6B-A4E6-6CF39EBFBFBF}" type="presParOf" srcId="{5CCFB67B-5750-45F3-A994-C84CB1127385}" destId="{3FC4AF02-145F-47E9-909C-8C316F5B9F02}" srcOrd="2" destOrd="0" presId="urn:microsoft.com/office/officeart/2018/2/layout/IconVerticalSolidList"/>
    <dgm:cxn modelId="{F4106885-2373-45E7-B317-92FDB7C833E3}" type="presParOf" srcId="{5CCFB67B-5750-45F3-A994-C84CB1127385}" destId="{AF6D60FC-20D1-4DAE-8D25-AAD550EEA90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2189C8-B507-439A-A7D7-274308777CF3}" type="doc">
      <dgm:prSet loTypeId="urn:microsoft.com/office/officeart/2005/8/layout/orgChart1" loCatId="hierarchy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AE1A685C-F60B-45B7-ACB0-9569E75C9B34}">
      <dgm:prSet phldrT="[Text]" custT="1"/>
      <dgm:spPr/>
      <dgm:t>
        <a:bodyPr/>
        <a:lstStyle/>
        <a:p>
          <a:r>
            <a:rPr lang="en-IN" sz="2000" b="1" dirty="0">
              <a:latin typeface="+mn-lt"/>
              <a:cs typeface="Times New Roman" panose="02020603050405020304" pitchFamily="18" charset="0"/>
            </a:rPr>
            <a:t>Electricity Consumption Analysis Dataset</a:t>
          </a:r>
        </a:p>
      </dgm:t>
    </dgm:pt>
    <dgm:pt modelId="{C6CDD3E7-5D53-4670-A5E9-E4C54B2B88E1}" type="parTrans" cxnId="{DB631072-FD01-4136-B79E-AE8FA567138D}">
      <dgm:prSet/>
      <dgm:spPr/>
      <dgm:t>
        <a:bodyPr/>
        <a:lstStyle/>
        <a:p>
          <a:endParaRPr lang="en-IN"/>
        </a:p>
      </dgm:t>
    </dgm:pt>
    <dgm:pt modelId="{F603BFAD-3B7E-4C6C-B76A-B8B9A87BB6D4}" type="sibTrans" cxnId="{DB631072-FD01-4136-B79E-AE8FA567138D}">
      <dgm:prSet/>
      <dgm:spPr/>
      <dgm:t>
        <a:bodyPr/>
        <a:lstStyle/>
        <a:p>
          <a:endParaRPr lang="en-IN"/>
        </a:p>
      </dgm:t>
    </dgm:pt>
    <dgm:pt modelId="{DFFC824D-5175-401F-B244-FB908C6FEF64}">
      <dgm:prSet phldrT="[Text]" custT="1"/>
      <dgm:spPr/>
      <dgm:t>
        <a:bodyPr/>
        <a:lstStyle/>
        <a:p>
          <a:r>
            <a:rPr lang="en-IN" sz="3600" b="1">
              <a:latin typeface="+mn-lt"/>
              <a:cs typeface="Times New Roman" panose="02020603050405020304" pitchFamily="18" charset="0"/>
            </a:rPr>
            <a:t>India</a:t>
          </a:r>
        </a:p>
      </dgm:t>
    </dgm:pt>
    <dgm:pt modelId="{55548C96-E7C9-4847-B658-A3004161F418}" type="parTrans" cxnId="{4AC40709-3421-4FD2-9271-2EDC7656A964}">
      <dgm:prSet/>
      <dgm:spPr/>
      <dgm:t>
        <a:bodyPr/>
        <a:lstStyle/>
        <a:p>
          <a:endParaRPr lang="en-IN" sz="3600" b="1">
            <a:latin typeface="+mn-lt"/>
            <a:cs typeface="Times New Roman" panose="02020603050405020304" pitchFamily="18" charset="0"/>
          </a:endParaRPr>
        </a:p>
      </dgm:t>
    </dgm:pt>
    <dgm:pt modelId="{B942BBD1-7425-4EB3-B995-802F75E20614}" type="sibTrans" cxnId="{4AC40709-3421-4FD2-9271-2EDC7656A964}">
      <dgm:prSet/>
      <dgm:spPr/>
      <dgm:t>
        <a:bodyPr/>
        <a:lstStyle/>
        <a:p>
          <a:endParaRPr lang="en-IN"/>
        </a:p>
      </dgm:t>
    </dgm:pt>
    <dgm:pt modelId="{0658E701-33C8-4138-9E20-CE514FDA78B1}">
      <dgm:prSet phldrT="[Text]" custT="1"/>
      <dgm:spPr/>
      <dgm:t>
        <a:bodyPr/>
        <a:lstStyle/>
        <a:p>
          <a:r>
            <a:rPr lang="en-IN" sz="3600" b="1">
              <a:latin typeface="+mn-lt"/>
              <a:cs typeface="Times New Roman" panose="02020603050405020304" pitchFamily="18" charset="0"/>
            </a:rPr>
            <a:t>China</a:t>
          </a:r>
        </a:p>
      </dgm:t>
    </dgm:pt>
    <dgm:pt modelId="{88121160-F644-4C7B-B9DB-48C92B0B32E9}" type="parTrans" cxnId="{9C69D7A9-6113-4193-9B4D-1BF38F9A10BB}">
      <dgm:prSet/>
      <dgm:spPr/>
      <dgm:t>
        <a:bodyPr/>
        <a:lstStyle/>
        <a:p>
          <a:endParaRPr lang="en-IN" sz="3600" b="1">
            <a:latin typeface="+mn-lt"/>
            <a:cs typeface="Times New Roman" panose="02020603050405020304" pitchFamily="18" charset="0"/>
          </a:endParaRPr>
        </a:p>
      </dgm:t>
    </dgm:pt>
    <dgm:pt modelId="{5FE5719E-E5AF-4E27-A540-558F7AA6B37E}" type="sibTrans" cxnId="{9C69D7A9-6113-4193-9B4D-1BF38F9A10BB}">
      <dgm:prSet/>
      <dgm:spPr/>
      <dgm:t>
        <a:bodyPr/>
        <a:lstStyle/>
        <a:p>
          <a:endParaRPr lang="en-IN"/>
        </a:p>
      </dgm:t>
    </dgm:pt>
    <dgm:pt modelId="{E3569B15-F5A9-490B-8C95-8C83D4AF3CB7}" type="pres">
      <dgm:prSet presAssocID="{692189C8-B507-439A-A7D7-274308777CF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DE2CAA6-BEE2-42E0-BF70-4123166D7B80}" type="pres">
      <dgm:prSet presAssocID="{AE1A685C-F60B-45B7-ACB0-9569E75C9B34}" presName="hierRoot1" presStyleCnt="0">
        <dgm:presLayoutVars>
          <dgm:hierBranch val="init"/>
        </dgm:presLayoutVars>
      </dgm:prSet>
      <dgm:spPr/>
    </dgm:pt>
    <dgm:pt modelId="{6C9255BC-6710-426C-9B29-DBCF67C7725B}" type="pres">
      <dgm:prSet presAssocID="{AE1A685C-F60B-45B7-ACB0-9569E75C9B34}" presName="rootComposite1" presStyleCnt="0"/>
      <dgm:spPr/>
    </dgm:pt>
    <dgm:pt modelId="{E0D8C785-8B52-4365-9284-6684C1F39D91}" type="pres">
      <dgm:prSet presAssocID="{AE1A685C-F60B-45B7-ACB0-9569E75C9B34}" presName="rootText1" presStyleLbl="node0" presStyleIdx="0" presStyleCnt="1" custScaleX="130544">
        <dgm:presLayoutVars>
          <dgm:chPref val="3"/>
        </dgm:presLayoutVars>
      </dgm:prSet>
      <dgm:spPr/>
    </dgm:pt>
    <dgm:pt modelId="{2A2F2A2C-8D8B-438F-B18A-7DBCEA179F57}" type="pres">
      <dgm:prSet presAssocID="{AE1A685C-F60B-45B7-ACB0-9569E75C9B34}" presName="rootConnector1" presStyleLbl="node1" presStyleIdx="0" presStyleCnt="0"/>
      <dgm:spPr/>
    </dgm:pt>
    <dgm:pt modelId="{59D79337-9146-436F-B8DA-0BAEA9020088}" type="pres">
      <dgm:prSet presAssocID="{AE1A685C-F60B-45B7-ACB0-9569E75C9B34}" presName="hierChild2" presStyleCnt="0"/>
      <dgm:spPr/>
    </dgm:pt>
    <dgm:pt modelId="{3E8C12B6-69E1-466B-AAB9-7733C0A351D8}" type="pres">
      <dgm:prSet presAssocID="{55548C96-E7C9-4847-B658-A3004161F418}" presName="Name37" presStyleLbl="parChTrans1D2" presStyleIdx="0" presStyleCnt="2"/>
      <dgm:spPr/>
    </dgm:pt>
    <dgm:pt modelId="{9A00A00A-B2AB-4F8D-BE5D-BC951C9EAD0D}" type="pres">
      <dgm:prSet presAssocID="{DFFC824D-5175-401F-B244-FB908C6FEF64}" presName="hierRoot2" presStyleCnt="0">
        <dgm:presLayoutVars>
          <dgm:hierBranch val="init"/>
        </dgm:presLayoutVars>
      </dgm:prSet>
      <dgm:spPr/>
    </dgm:pt>
    <dgm:pt modelId="{25149A74-D833-405D-A842-1DB9996B3F0A}" type="pres">
      <dgm:prSet presAssocID="{DFFC824D-5175-401F-B244-FB908C6FEF64}" presName="rootComposite" presStyleCnt="0"/>
      <dgm:spPr/>
    </dgm:pt>
    <dgm:pt modelId="{23AB6B33-E8E5-4E3A-96A5-1899B1F47082}" type="pres">
      <dgm:prSet presAssocID="{DFFC824D-5175-401F-B244-FB908C6FEF64}" presName="rootText" presStyleLbl="node2" presStyleIdx="0" presStyleCnt="2" custScaleX="175112">
        <dgm:presLayoutVars>
          <dgm:chPref val="3"/>
        </dgm:presLayoutVars>
      </dgm:prSet>
      <dgm:spPr/>
    </dgm:pt>
    <dgm:pt modelId="{0EC02A78-F45E-4255-B158-E7659C601B9C}" type="pres">
      <dgm:prSet presAssocID="{DFFC824D-5175-401F-B244-FB908C6FEF64}" presName="rootConnector" presStyleLbl="node2" presStyleIdx="0" presStyleCnt="2"/>
      <dgm:spPr/>
    </dgm:pt>
    <dgm:pt modelId="{DBBC6004-A569-4878-AE68-7D879C1B229A}" type="pres">
      <dgm:prSet presAssocID="{DFFC824D-5175-401F-B244-FB908C6FEF64}" presName="hierChild4" presStyleCnt="0"/>
      <dgm:spPr/>
    </dgm:pt>
    <dgm:pt modelId="{2382EF58-1CD2-4610-8303-5334C8EEA805}" type="pres">
      <dgm:prSet presAssocID="{DFFC824D-5175-401F-B244-FB908C6FEF64}" presName="hierChild5" presStyleCnt="0"/>
      <dgm:spPr/>
    </dgm:pt>
    <dgm:pt modelId="{2C4D13C7-6F73-40EA-A63F-45A13E34FA0C}" type="pres">
      <dgm:prSet presAssocID="{88121160-F644-4C7B-B9DB-48C92B0B32E9}" presName="Name37" presStyleLbl="parChTrans1D2" presStyleIdx="1" presStyleCnt="2"/>
      <dgm:spPr/>
    </dgm:pt>
    <dgm:pt modelId="{01B56D20-3818-4B11-A919-08FF462995CD}" type="pres">
      <dgm:prSet presAssocID="{0658E701-33C8-4138-9E20-CE514FDA78B1}" presName="hierRoot2" presStyleCnt="0">
        <dgm:presLayoutVars>
          <dgm:hierBranch val="init"/>
        </dgm:presLayoutVars>
      </dgm:prSet>
      <dgm:spPr/>
    </dgm:pt>
    <dgm:pt modelId="{F8D14FC0-C7FC-4F3D-A7BB-EEFB54FDE75F}" type="pres">
      <dgm:prSet presAssocID="{0658E701-33C8-4138-9E20-CE514FDA78B1}" presName="rootComposite" presStyleCnt="0"/>
      <dgm:spPr/>
    </dgm:pt>
    <dgm:pt modelId="{D15AE9B7-5327-4381-A2D5-66AFE256C063}" type="pres">
      <dgm:prSet presAssocID="{0658E701-33C8-4138-9E20-CE514FDA78B1}" presName="rootText" presStyleLbl="node2" presStyleIdx="1" presStyleCnt="2" custScaleX="175112">
        <dgm:presLayoutVars>
          <dgm:chPref val="3"/>
        </dgm:presLayoutVars>
      </dgm:prSet>
      <dgm:spPr/>
    </dgm:pt>
    <dgm:pt modelId="{6ABA727B-F1A9-4FB6-9DDC-F190A2DEE53F}" type="pres">
      <dgm:prSet presAssocID="{0658E701-33C8-4138-9E20-CE514FDA78B1}" presName="rootConnector" presStyleLbl="node2" presStyleIdx="1" presStyleCnt="2"/>
      <dgm:spPr/>
    </dgm:pt>
    <dgm:pt modelId="{70078FB3-CFC2-49B3-854C-5783C4949315}" type="pres">
      <dgm:prSet presAssocID="{0658E701-33C8-4138-9E20-CE514FDA78B1}" presName="hierChild4" presStyleCnt="0"/>
      <dgm:spPr/>
    </dgm:pt>
    <dgm:pt modelId="{49DEB2D7-A258-45C3-AB4F-E3E127FCA56E}" type="pres">
      <dgm:prSet presAssocID="{0658E701-33C8-4138-9E20-CE514FDA78B1}" presName="hierChild5" presStyleCnt="0"/>
      <dgm:spPr/>
    </dgm:pt>
    <dgm:pt modelId="{56B2374B-D599-49BC-A4E8-192617E06AE7}" type="pres">
      <dgm:prSet presAssocID="{AE1A685C-F60B-45B7-ACB0-9569E75C9B34}" presName="hierChild3" presStyleCnt="0"/>
      <dgm:spPr/>
    </dgm:pt>
  </dgm:ptLst>
  <dgm:cxnLst>
    <dgm:cxn modelId="{88CB2E05-2AFA-4982-910E-DDD3C78FD2E2}" type="presOf" srcId="{55548C96-E7C9-4847-B658-A3004161F418}" destId="{3E8C12B6-69E1-466B-AAB9-7733C0A351D8}" srcOrd="0" destOrd="0" presId="urn:microsoft.com/office/officeart/2005/8/layout/orgChart1"/>
    <dgm:cxn modelId="{4AC40709-3421-4FD2-9271-2EDC7656A964}" srcId="{AE1A685C-F60B-45B7-ACB0-9569E75C9B34}" destId="{DFFC824D-5175-401F-B244-FB908C6FEF64}" srcOrd="0" destOrd="0" parTransId="{55548C96-E7C9-4847-B658-A3004161F418}" sibTransId="{B942BBD1-7425-4EB3-B995-802F75E20614}"/>
    <dgm:cxn modelId="{B7639F34-68EE-4B85-B25C-4BBA59CF772B}" type="presOf" srcId="{DFFC824D-5175-401F-B244-FB908C6FEF64}" destId="{0EC02A78-F45E-4255-B158-E7659C601B9C}" srcOrd="1" destOrd="0" presId="urn:microsoft.com/office/officeart/2005/8/layout/orgChart1"/>
    <dgm:cxn modelId="{F316865E-A8A0-47DD-AD5D-6FAC5C343F67}" type="presOf" srcId="{88121160-F644-4C7B-B9DB-48C92B0B32E9}" destId="{2C4D13C7-6F73-40EA-A63F-45A13E34FA0C}" srcOrd="0" destOrd="0" presId="urn:microsoft.com/office/officeart/2005/8/layout/orgChart1"/>
    <dgm:cxn modelId="{DB631072-FD01-4136-B79E-AE8FA567138D}" srcId="{692189C8-B507-439A-A7D7-274308777CF3}" destId="{AE1A685C-F60B-45B7-ACB0-9569E75C9B34}" srcOrd="0" destOrd="0" parTransId="{C6CDD3E7-5D53-4670-A5E9-E4C54B2B88E1}" sibTransId="{F603BFAD-3B7E-4C6C-B76A-B8B9A87BB6D4}"/>
    <dgm:cxn modelId="{21CAF554-E9B7-4EC7-8063-8793E80B4949}" type="presOf" srcId="{AE1A685C-F60B-45B7-ACB0-9569E75C9B34}" destId="{2A2F2A2C-8D8B-438F-B18A-7DBCEA179F57}" srcOrd="1" destOrd="0" presId="urn:microsoft.com/office/officeart/2005/8/layout/orgChart1"/>
    <dgm:cxn modelId="{A007077B-8B58-45A1-855C-FC4F12C1C20D}" type="presOf" srcId="{692189C8-B507-439A-A7D7-274308777CF3}" destId="{E3569B15-F5A9-490B-8C95-8C83D4AF3CB7}" srcOrd="0" destOrd="0" presId="urn:microsoft.com/office/officeart/2005/8/layout/orgChart1"/>
    <dgm:cxn modelId="{E0F9927E-CF01-4C74-A81A-7A6461415D67}" type="presOf" srcId="{AE1A685C-F60B-45B7-ACB0-9569E75C9B34}" destId="{E0D8C785-8B52-4365-9284-6684C1F39D91}" srcOrd="0" destOrd="0" presId="urn:microsoft.com/office/officeart/2005/8/layout/orgChart1"/>
    <dgm:cxn modelId="{9C69D7A9-6113-4193-9B4D-1BF38F9A10BB}" srcId="{AE1A685C-F60B-45B7-ACB0-9569E75C9B34}" destId="{0658E701-33C8-4138-9E20-CE514FDA78B1}" srcOrd="1" destOrd="0" parTransId="{88121160-F644-4C7B-B9DB-48C92B0B32E9}" sibTransId="{5FE5719E-E5AF-4E27-A540-558F7AA6B37E}"/>
    <dgm:cxn modelId="{1A26F9B6-DA04-4F91-910E-DFCAE3336ACC}" type="presOf" srcId="{0658E701-33C8-4138-9E20-CE514FDA78B1}" destId="{6ABA727B-F1A9-4FB6-9DDC-F190A2DEE53F}" srcOrd="1" destOrd="0" presId="urn:microsoft.com/office/officeart/2005/8/layout/orgChart1"/>
    <dgm:cxn modelId="{8D7D89C0-BFC7-4ABD-B951-A2E72E5CCBEB}" type="presOf" srcId="{0658E701-33C8-4138-9E20-CE514FDA78B1}" destId="{D15AE9B7-5327-4381-A2D5-66AFE256C063}" srcOrd="0" destOrd="0" presId="urn:microsoft.com/office/officeart/2005/8/layout/orgChart1"/>
    <dgm:cxn modelId="{29E60FD7-C13F-45E7-BE0B-AC47BAD5ABB5}" type="presOf" srcId="{DFFC824D-5175-401F-B244-FB908C6FEF64}" destId="{23AB6B33-E8E5-4E3A-96A5-1899B1F47082}" srcOrd="0" destOrd="0" presId="urn:microsoft.com/office/officeart/2005/8/layout/orgChart1"/>
    <dgm:cxn modelId="{E18240E6-BF5D-4C43-9B9F-174A8F8CEED8}" type="presParOf" srcId="{E3569B15-F5A9-490B-8C95-8C83D4AF3CB7}" destId="{DDE2CAA6-BEE2-42E0-BF70-4123166D7B80}" srcOrd="0" destOrd="0" presId="urn:microsoft.com/office/officeart/2005/8/layout/orgChart1"/>
    <dgm:cxn modelId="{9712FF99-525F-4A39-BA5D-7E4B14A9C32D}" type="presParOf" srcId="{DDE2CAA6-BEE2-42E0-BF70-4123166D7B80}" destId="{6C9255BC-6710-426C-9B29-DBCF67C7725B}" srcOrd="0" destOrd="0" presId="urn:microsoft.com/office/officeart/2005/8/layout/orgChart1"/>
    <dgm:cxn modelId="{E585252A-214F-4549-B0E4-DA015310A02C}" type="presParOf" srcId="{6C9255BC-6710-426C-9B29-DBCF67C7725B}" destId="{E0D8C785-8B52-4365-9284-6684C1F39D91}" srcOrd="0" destOrd="0" presId="urn:microsoft.com/office/officeart/2005/8/layout/orgChart1"/>
    <dgm:cxn modelId="{0F121EAE-1614-4C4B-929D-A06D6B554B6D}" type="presParOf" srcId="{6C9255BC-6710-426C-9B29-DBCF67C7725B}" destId="{2A2F2A2C-8D8B-438F-B18A-7DBCEA179F57}" srcOrd="1" destOrd="0" presId="urn:microsoft.com/office/officeart/2005/8/layout/orgChart1"/>
    <dgm:cxn modelId="{C480CF76-9AD3-4110-A625-3711904D2897}" type="presParOf" srcId="{DDE2CAA6-BEE2-42E0-BF70-4123166D7B80}" destId="{59D79337-9146-436F-B8DA-0BAEA9020088}" srcOrd="1" destOrd="0" presId="urn:microsoft.com/office/officeart/2005/8/layout/orgChart1"/>
    <dgm:cxn modelId="{23EDB406-5C0A-42DF-BF96-2AB1B27FE859}" type="presParOf" srcId="{59D79337-9146-436F-B8DA-0BAEA9020088}" destId="{3E8C12B6-69E1-466B-AAB9-7733C0A351D8}" srcOrd="0" destOrd="0" presId="urn:microsoft.com/office/officeart/2005/8/layout/orgChart1"/>
    <dgm:cxn modelId="{1912DD3D-60BC-4879-AFCA-F0894AED512D}" type="presParOf" srcId="{59D79337-9146-436F-B8DA-0BAEA9020088}" destId="{9A00A00A-B2AB-4F8D-BE5D-BC951C9EAD0D}" srcOrd="1" destOrd="0" presId="urn:microsoft.com/office/officeart/2005/8/layout/orgChart1"/>
    <dgm:cxn modelId="{A8824257-352F-4E13-A200-E863C2A92714}" type="presParOf" srcId="{9A00A00A-B2AB-4F8D-BE5D-BC951C9EAD0D}" destId="{25149A74-D833-405D-A842-1DB9996B3F0A}" srcOrd="0" destOrd="0" presId="urn:microsoft.com/office/officeart/2005/8/layout/orgChart1"/>
    <dgm:cxn modelId="{7F0AED81-349E-4D2D-8EDB-F4A9D600DEAD}" type="presParOf" srcId="{25149A74-D833-405D-A842-1DB9996B3F0A}" destId="{23AB6B33-E8E5-4E3A-96A5-1899B1F47082}" srcOrd="0" destOrd="0" presId="urn:microsoft.com/office/officeart/2005/8/layout/orgChart1"/>
    <dgm:cxn modelId="{F9F7752D-F923-490C-B88D-B53B36917525}" type="presParOf" srcId="{25149A74-D833-405D-A842-1DB9996B3F0A}" destId="{0EC02A78-F45E-4255-B158-E7659C601B9C}" srcOrd="1" destOrd="0" presId="urn:microsoft.com/office/officeart/2005/8/layout/orgChart1"/>
    <dgm:cxn modelId="{990700BF-F3CD-428A-9F7D-4EF11B967F9A}" type="presParOf" srcId="{9A00A00A-B2AB-4F8D-BE5D-BC951C9EAD0D}" destId="{DBBC6004-A569-4878-AE68-7D879C1B229A}" srcOrd="1" destOrd="0" presId="urn:microsoft.com/office/officeart/2005/8/layout/orgChart1"/>
    <dgm:cxn modelId="{53AB3592-0BB4-4E74-A637-0A2272335081}" type="presParOf" srcId="{9A00A00A-B2AB-4F8D-BE5D-BC951C9EAD0D}" destId="{2382EF58-1CD2-4610-8303-5334C8EEA805}" srcOrd="2" destOrd="0" presId="urn:microsoft.com/office/officeart/2005/8/layout/orgChart1"/>
    <dgm:cxn modelId="{BE06F2CC-FB1B-462D-B78D-2A72659CCCFA}" type="presParOf" srcId="{59D79337-9146-436F-B8DA-0BAEA9020088}" destId="{2C4D13C7-6F73-40EA-A63F-45A13E34FA0C}" srcOrd="2" destOrd="0" presId="urn:microsoft.com/office/officeart/2005/8/layout/orgChart1"/>
    <dgm:cxn modelId="{BAEBA1C1-C9B6-4DF2-8595-A0EB9E89DEA1}" type="presParOf" srcId="{59D79337-9146-436F-B8DA-0BAEA9020088}" destId="{01B56D20-3818-4B11-A919-08FF462995CD}" srcOrd="3" destOrd="0" presId="urn:microsoft.com/office/officeart/2005/8/layout/orgChart1"/>
    <dgm:cxn modelId="{3C8C65AA-8020-47F5-A512-D63E5EE5D132}" type="presParOf" srcId="{01B56D20-3818-4B11-A919-08FF462995CD}" destId="{F8D14FC0-C7FC-4F3D-A7BB-EEFB54FDE75F}" srcOrd="0" destOrd="0" presId="urn:microsoft.com/office/officeart/2005/8/layout/orgChart1"/>
    <dgm:cxn modelId="{8103157C-ED55-49E4-B47A-E1DE970BAEE1}" type="presParOf" srcId="{F8D14FC0-C7FC-4F3D-A7BB-EEFB54FDE75F}" destId="{D15AE9B7-5327-4381-A2D5-66AFE256C063}" srcOrd="0" destOrd="0" presId="urn:microsoft.com/office/officeart/2005/8/layout/orgChart1"/>
    <dgm:cxn modelId="{FCB739E9-2778-46B8-B874-D401BB1C2574}" type="presParOf" srcId="{F8D14FC0-C7FC-4F3D-A7BB-EEFB54FDE75F}" destId="{6ABA727B-F1A9-4FB6-9DDC-F190A2DEE53F}" srcOrd="1" destOrd="0" presId="urn:microsoft.com/office/officeart/2005/8/layout/orgChart1"/>
    <dgm:cxn modelId="{E93274A7-34FA-411F-85DC-77253DFD42B1}" type="presParOf" srcId="{01B56D20-3818-4B11-A919-08FF462995CD}" destId="{70078FB3-CFC2-49B3-854C-5783C4949315}" srcOrd="1" destOrd="0" presId="urn:microsoft.com/office/officeart/2005/8/layout/orgChart1"/>
    <dgm:cxn modelId="{87BA2FB5-BA90-4F17-BE5D-B3C536F7E873}" type="presParOf" srcId="{01B56D20-3818-4B11-A919-08FF462995CD}" destId="{49DEB2D7-A258-45C3-AB4F-E3E127FCA56E}" srcOrd="2" destOrd="0" presId="urn:microsoft.com/office/officeart/2005/8/layout/orgChart1"/>
    <dgm:cxn modelId="{6C4A84C8-023E-43F7-8F5A-284789096FA2}" type="presParOf" srcId="{DDE2CAA6-BEE2-42E0-BF70-4123166D7B80}" destId="{56B2374B-D599-49BC-A4E8-192617E06AE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3F8458-618E-4DCA-94E6-691FA314A5EC}" type="doc">
      <dgm:prSet loTypeId="urn:microsoft.com/office/officeart/2005/8/layout/vList2" loCatId="list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C1C46D3D-222E-4AE3-8BD8-C89A3D3CFC64}">
      <dgm:prSet/>
      <dgm:spPr/>
      <dgm:t>
        <a:bodyPr/>
        <a:lstStyle/>
        <a:p>
          <a:r>
            <a:rPr lang="en-IN" b="1"/>
            <a:t>Year	</a:t>
          </a:r>
          <a:endParaRPr lang="en-US" b="1"/>
        </a:p>
      </dgm:t>
    </dgm:pt>
    <dgm:pt modelId="{29E80F33-B89B-44E0-8AD6-68450083C8EF}" type="parTrans" cxnId="{4CC2B09E-98F3-4BDD-AF00-E723034B33B6}">
      <dgm:prSet/>
      <dgm:spPr/>
      <dgm:t>
        <a:bodyPr/>
        <a:lstStyle/>
        <a:p>
          <a:endParaRPr lang="en-US"/>
        </a:p>
      </dgm:t>
    </dgm:pt>
    <dgm:pt modelId="{6E300A79-19F1-4C5B-8AF9-5378014049D3}" type="sibTrans" cxnId="{4CC2B09E-98F3-4BDD-AF00-E723034B33B6}">
      <dgm:prSet/>
      <dgm:spPr/>
      <dgm:t>
        <a:bodyPr/>
        <a:lstStyle/>
        <a:p>
          <a:endParaRPr lang="en-US"/>
        </a:p>
      </dgm:t>
    </dgm:pt>
    <dgm:pt modelId="{3D24E139-88CF-4204-BD45-CA72F18CAAAB}">
      <dgm:prSet/>
      <dgm:spPr/>
      <dgm:t>
        <a:bodyPr/>
        <a:lstStyle/>
        <a:p>
          <a:r>
            <a:rPr lang="en-IN" b="1"/>
            <a:t>Provinces	</a:t>
          </a:r>
          <a:endParaRPr lang="en-US" b="1"/>
        </a:p>
      </dgm:t>
    </dgm:pt>
    <dgm:pt modelId="{443BD63E-2E44-4978-897F-85E8C9544C12}" type="parTrans" cxnId="{2F600327-31D4-446B-94A3-C6F3BC496800}">
      <dgm:prSet/>
      <dgm:spPr/>
      <dgm:t>
        <a:bodyPr/>
        <a:lstStyle/>
        <a:p>
          <a:endParaRPr lang="en-US"/>
        </a:p>
      </dgm:t>
    </dgm:pt>
    <dgm:pt modelId="{DDF6E716-915C-469E-AD27-8D64D902A410}" type="sibTrans" cxnId="{2F600327-31D4-446B-94A3-C6F3BC496800}">
      <dgm:prSet/>
      <dgm:spPr/>
      <dgm:t>
        <a:bodyPr/>
        <a:lstStyle/>
        <a:p>
          <a:endParaRPr lang="en-US"/>
        </a:p>
      </dgm:t>
    </dgm:pt>
    <dgm:pt modelId="{A7AB0691-60CA-46B9-9EC6-AA44367C7047}">
      <dgm:prSet/>
      <dgm:spPr/>
      <dgm:t>
        <a:bodyPr/>
        <a:lstStyle/>
        <a:p>
          <a:r>
            <a:rPr lang="en-IN" b="1" dirty="0"/>
            <a:t>Total Number of consumers (Millions)	</a:t>
          </a:r>
          <a:endParaRPr lang="en-US" b="1" dirty="0"/>
        </a:p>
      </dgm:t>
    </dgm:pt>
    <dgm:pt modelId="{35A1D61A-9A91-4A15-AB8D-39B38C1B687C}" type="parTrans" cxnId="{18D4CD5E-088B-44A8-8DAA-373D0A63DC33}">
      <dgm:prSet/>
      <dgm:spPr/>
      <dgm:t>
        <a:bodyPr/>
        <a:lstStyle/>
        <a:p>
          <a:endParaRPr lang="en-US"/>
        </a:p>
      </dgm:t>
    </dgm:pt>
    <dgm:pt modelId="{67346CE2-7B30-4DA8-9F93-1D644B3E6C52}" type="sibTrans" cxnId="{18D4CD5E-088B-44A8-8DAA-373D0A63DC33}">
      <dgm:prSet/>
      <dgm:spPr/>
      <dgm:t>
        <a:bodyPr/>
        <a:lstStyle/>
        <a:p>
          <a:endParaRPr lang="en-US"/>
        </a:p>
      </dgm:t>
    </dgm:pt>
    <dgm:pt modelId="{1B854B09-273D-4032-84C5-1185221C903C}">
      <dgm:prSet/>
      <dgm:spPr/>
      <dgm:t>
        <a:bodyPr/>
        <a:lstStyle/>
        <a:p>
          <a:r>
            <a:rPr lang="en-IN" b="1"/>
            <a:t>Total Electricity Sales (MU)	</a:t>
          </a:r>
          <a:endParaRPr lang="en-US" b="1"/>
        </a:p>
      </dgm:t>
    </dgm:pt>
    <dgm:pt modelId="{FCDF0B3C-6116-4591-9B5F-42D126A509C5}" type="parTrans" cxnId="{6DF66950-D514-440E-8917-0F12231F279B}">
      <dgm:prSet/>
      <dgm:spPr/>
      <dgm:t>
        <a:bodyPr/>
        <a:lstStyle/>
        <a:p>
          <a:endParaRPr lang="en-US"/>
        </a:p>
      </dgm:t>
    </dgm:pt>
    <dgm:pt modelId="{8D0659AE-6275-4B4A-BAA4-A24BBBA4A0D1}" type="sibTrans" cxnId="{6DF66950-D514-440E-8917-0F12231F279B}">
      <dgm:prSet/>
      <dgm:spPr/>
      <dgm:t>
        <a:bodyPr/>
        <a:lstStyle/>
        <a:p>
          <a:endParaRPr lang="en-US"/>
        </a:p>
      </dgm:t>
    </dgm:pt>
    <dgm:pt modelId="{757198B8-43E0-4A26-8818-F3AA350DA98B}">
      <dgm:prSet/>
      <dgm:spPr/>
      <dgm:t>
        <a:bodyPr/>
        <a:lstStyle/>
        <a:p>
          <a:r>
            <a:rPr lang="en-IN" b="1"/>
            <a:t>Total Revenue (Rs. Crore)	</a:t>
          </a:r>
          <a:endParaRPr lang="en-US" b="1"/>
        </a:p>
      </dgm:t>
    </dgm:pt>
    <dgm:pt modelId="{475EC18D-7FB2-4D3C-A767-355EE4B9CF1E}" type="parTrans" cxnId="{B08F9468-8E41-4C44-84FD-12F0E4CFC2E2}">
      <dgm:prSet/>
      <dgm:spPr/>
      <dgm:t>
        <a:bodyPr/>
        <a:lstStyle/>
        <a:p>
          <a:endParaRPr lang="en-US"/>
        </a:p>
      </dgm:t>
    </dgm:pt>
    <dgm:pt modelId="{00ABEE2F-635C-4D3F-8614-223038389709}" type="sibTrans" cxnId="{B08F9468-8E41-4C44-84FD-12F0E4CFC2E2}">
      <dgm:prSet/>
      <dgm:spPr/>
      <dgm:t>
        <a:bodyPr/>
        <a:lstStyle/>
        <a:p>
          <a:endParaRPr lang="en-US"/>
        </a:p>
      </dgm:t>
    </dgm:pt>
    <dgm:pt modelId="{AD925892-9331-4F0F-8DAA-9BE0A5DB44AB}">
      <dgm:prSet/>
      <dgm:spPr/>
      <dgm:t>
        <a:bodyPr/>
        <a:lstStyle/>
        <a:p>
          <a:r>
            <a:rPr lang="en-IN" b="1" dirty="0"/>
            <a:t>AT&amp;C Losses (%)	</a:t>
          </a:r>
          <a:endParaRPr lang="en-US" b="1" dirty="0"/>
        </a:p>
      </dgm:t>
    </dgm:pt>
    <dgm:pt modelId="{996CEB48-669A-4572-866F-F5726B51CE76}" type="parTrans" cxnId="{379859DD-D0BD-4F07-8F35-3CA92F44D931}">
      <dgm:prSet/>
      <dgm:spPr/>
      <dgm:t>
        <a:bodyPr/>
        <a:lstStyle/>
        <a:p>
          <a:endParaRPr lang="en-US"/>
        </a:p>
      </dgm:t>
    </dgm:pt>
    <dgm:pt modelId="{0C8EC368-760D-4638-B7D0-16DE9EDF710F}" type="sibTrans" cxnId="{379859DD-D0BD-4F07-8F35-3CA92F44D931}">
      <dgm:prSet/>
      <dgm:spPr/>
      <dgm:t>
        <a:bodyPr/>
        <a:lstStyle/>
        <a:p>
          <a:endParaRPr lang="en-US"/>
        </a:p>
      </dgm:t>
    </dgm:pt>
    <dgm:pt modelId="{EABE898E-E0EF-4103-850B-EB1F4418A185}">
      <dgm:prSet/>
      <dgm:spPr/>
      <dgm:t>
        <a:bodyPr/>
        <a:lstStyle/>
        <a:p>
          <a:r>
            <a:rPr lang="en-IN" b="1"/>
            <a:t>Average power purchase cost (Rs./kWh)	</a:t>
          </a:r>
          <a:endParaRPr lang="en-US" b="1"/>
        </a:p>
      </dgm:t>
    </dgm:pt>
    <dgm:pt modelId="{64798259-719D-4FFF-898F-61B8C9EC8A99}" type="parTrans" cxnId="{9C6EAD45-430E-4870-AF47-A79B76AD9A5A}">
      <dgm:prSet/>
      <dgm:spPr/>
      <dgm:t>
        <a:bodyPr/>
        <a:lstStyle/>
        <a:p>
          <a:endParaRPr lang="en-US"/>
        </a:p>
      </dgm:t>
    </dgm:pt>
    <dgm:pt modelId="{2DCFD046-8F2D-4F3E-8112-3A7AA0DE2F59}" type="sibTrans" cxnId="{9C6EAD45-430E-4870-AF47-A79B76AD9A5A}">
      <dgm:prSet/>
      <dgm:spPr/>
      <dgm:t>
        <a:bodyPr/>
        <a:lstStyle/>
        <a:p>
          <a:endParaRPr lang="en-US"/>
        </a:p>
      </dgm:t>
    </dgm:pt>
    <dgm:pt modelId="{9773B0EC-D67F-40CD-AE94-D23D0D27819F}">
      <dgm:prSet/>
      <dgm:spPr/>
      <dgm:t>
        <a:bodyPr/>
        <a:lstStyle/>
        <a:p>
          <a:r>
            <a:rPr lang="en-IN" b="1"/>
            <a:t>Average Cost of Supply (Rs./kWh)	</a:t>
          </a:r>
          <a:endParaRPr lang="en-US" b="1"/>
        </a:p>
      </dgm:t>
    </dgm:pt>
    <dgm:pt modelId="{18374E64-A41D-42B4-B7A2-CC8407F71725}" type="parTrans" cxnId="{88F32568-9EB8-4F90-B7BC-9F1F8B632B8D}">
      <dgm:prSet/>
      <dgm:spPr/>
      <dgm:t>
        <a:bodyPr/>
        <a:lstStyle/>
        <a:p>
          <a:endParaRPr lang="en-US"/>
        </a:p>
      </dgm:t>
    </dgm:pt>
    <dgm:pt modelId="{9C1AECB1-E80A-4E89-85D0-F7E4974D2A19}" type="sibTrans" cxnId="{88F32568-9EB8-4F90-B7BC-9F1F8B632B8D}">
      <dgm:prSet/>
      <dgm:spPr/>
      <dgm:t>
        <a:bodyPr/>
        <a:lstStyle/>
        <a:p>
          <a:endParaRPr lang="en-US"/>
        </a:p>
      </dgm:t>
    </dgm:pt>
    <dgm:pt modelId="{10551D42-09A4-42D7-BFC8-C8B35EFD2496}">
      <dgm:prSet/>
      <dgm:spPr/>
      <dgm:t>
        <a:bodyPr/>
        <a:lstStyle/>
        <a:p>
          <a:r>
            <a:rPr lang="en-IN" b="1" dirty="0"/>
            <a:t>Average Billing Rate (Rs./kWh)	</a:t>
          </a:r>
        </a:p>
      </dgm:t>
    </dgm:pt>
    <dgm:pt modelId="{422DCCB9-3FAE-4B1B-AE11-9988A616DC61}" type="parTrans" cxnId="{C8C46A1B-9F10-4D33-803C-AD39B0EE0323}">
      <dgm:prSet/>
      <dgm:spPr/>
      <dgm:t>
        <a:bodyPr/>
        <a:lstStyle/>
        <a:p>
          <a:endParaRPr lang="en-US"/>
        </a:p>
      </dgm:t>
    </dgm:pt>
    <dgm:pt modelId="{04C1874A-26CB-4953-A411-1155125015AD}" type="sibTrans" cxnId="{C8C46A1B-9F10-4D33-803C-AD39B0EE0323}">
      <dgm:prSet/>
      <dgm:spPr/>
      <dgm:t>
        <a:bodyPr/>
        <a:lstStyle/>
        <a:p>
          <a:endParaRPr lang="en-US"/>
        </a:p>
      </dgm:t>
    </dgm:pt>
    <dgm:pt modelId="{6975A8DD-5829-48D7-AEEB-5C2542ECC599}">
      <dgm:prSet/>
      <dgm:spPr/>
      <dgm:t>
        <a:bodyPr/>
        <a:lstStyle/>
        <a:p>
          <a:r>
            <a:rPr lang="en-IN" b="1"/>
            <a:t>Population Growth Rate (%)</a:t>
          </a:r>
          <a:endParaRPr lang="en-IN" b="1" dirty="0"/>
        </a:p>
      </dgm:t>
    </dgm:pt>
    <dgm:pt modelId="{102A31F6-1852-4C04-BDF5-662CB63BA19B}" type="parTrans" cxnId="{CF373A04-5AC3-4B03-94F2-3F17C381DDEF}">
      <dgm:prSet/>
      <dgm:spPr/>
      <dgm:t>
        <a:bodyPr/>
        <a:lstStyle/>
        <a:p>
          <a:endParaRPr lang="en-IN"/>
        </a:p>
      </dgm:t>
    </dgm:pt>
    <dgm:pt modelId="{6DFB9219-23E2-4545-84D6-FE5DA1C9BD61}" type="sibTrans" cxnId="{CF373A04-5AC3-4B03-94F2-3F17C381DDEF}">
      <dgm:prSet/>
      <dgm:spPr/>
      <dgm:t>
        <a:bodyPr/>
        <a:lstStyle/>
        <a:p>
          <a:endParaRPr lang="en-IN"/>
        </a:p>
      </dgm:t>
    </dgm:pt>
    <dgm:pt modelId="{5802873D-144B-431B-AB80-2160D5F69119}">
      <dgm:prSet/>
      <dgm:spPr/>
      <dgm:t>
        <a:bodyPr/>
        <a:lstStyle/>
        <a:p>
          <a:r>
            <a:rPr lang="en-IN" b="1"/>
            <a:t>Profit/(Loss) (Rs. Crore)	</a:t>
          </a:r>
          <a:endParaRPr lang="en-IN" b="1" dirty="0"/>
        </a:p>
      </dgm:t>
    </dgm:pt>
    <dgm:pt modelId="{B462D60D-1ECD-4931-BDB8-7FD344971850}" type="parTrans" cxnId="{1F9AB7FB-F0A3-4925-8D05-A58DA6034EA9}">
      <dgm:prSet/>
      <dgm:spPr/>
      <dgm:t>
        <a:bodyPr/>
        <a:lstStyle/>
        <a:p>
          <a:endParaRPr lang="en-IN"/>
        </a:p>
      </dgm:t>
    </dgm:pt>
    <dgm:pt modelId="{4C79098F-E194-4E28-A169-7810C568FEF7}" type="sibTrans" cxnId="{1F9AB7FB-F0A3-4925-8D05-A58DA6034EA9}">
      <dgm:prSet/>
      <dgm:spPr/>
      <dgm:t>
        <a:bodyPr/>
        <a:lstStyle/>
        <a:p>
          <a:endParaRPr lang="en-IN"/>
        </a:p>
      </dgm:t>
    </dgm:pt>
    <dgm:pt modelId="{BCFDAF6F-DA22-43EC-BD8C-9244B38DA65E}" type="pres">
      <dgm:prSet presAssocID="{D13F8458-618E-4DCA-94E6-691FA314A5EC}" presName="linear" presStyleCnt="0">
        <dgm:presLayoutVars>
          <dgm:animLvl val="lvl"/>
          <dgm:resizeHandles val="exact"/>
        </dgm:presLayoutVars>
      </dgm:prSet>
      <dgm:spPr/>
    </dgm:pt>
    <dgm:pt modelId="{69FA3529-95BB-4FAE-8742-176FA90001BD}" type="pres">
      <dgm:prSet presAssocID="{C1C46D3D-222E-4AE3-8BD8-C89A3D3CFC64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8C6CF675-A27C-4BD4-A882-C88AB855C80E}" type="pres">
      <dgm:prSet presAssocID="{6E300A79-19F1-4C5B-8AF9-5378014049D3}" presName="spacer" presStyleCnt="0"/>
      <dgm:spPr/>
    </dgm:pt>
    <dgm:pt modelId="{134C82C0-B79C-49EB-96CF-A261EA826768}" type="pres">
      <dgm:prSet presAssocID="{3D24E139-88CF-4204-BD45-CA72F18CAAAB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A10669BE-24E7-4AF5-AAF5-2FBAE6ACC1E0}" type="pres">
      <dgm:prSet presAssocID="{DDF6E716-915C-469E-AD27-8D64D902A410}" presName="spacer" presStyleCnt="0"/>
      <dgm:spPr/>
    </dgm:pt>
    <dgm:pt modelId="{425267F1-7024-4197-9532-FE92AF2CEADF}" type="pres">
      <dgm:prSet presAssocID="{A7AB0691-60CA-46B9-9EC6-AA44367C7047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7D24C18F-BE7C-4AA5-8417-A9FA3E40C550}" type="pres">
      <dgm:prSet presAssocID="{67346CE2-7B30-4DA8-9F93-1D644B3E6C52}" presName="spacer" presStyleCnt="0"/>
      <dgm:spPr/>
    </dgm:pt>
    <dgm:pt modelId="{3C8E0DD0-BA8F-49B4-A54A-42151D9E45F0}" type="pres">
      <dgm:prSet presAssocID="{1B854B09-273D-4032-84C5-1185221C903C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F47953F0-C31A-44B0-8552-4F4BDCF036BC}" type="pres">
      <dgm:prSet presAssocID="{8D0659AE-6275-4B4A-BAA4-A24BBBA4A0D1}" presName="spacer" presStyleCnt="0"/>
      <dgm:spPr/>
    </dgm:pt>
    <dgm:pt modelId="{DE1EB818-D24E-4DCC-B11B-82FE087B9743}" type="pres">
      <dgm:prSet presAssocID="{757198B8-43E0-4A26-8818-F3AA350DA98B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BBA0DB5E-C284-4129-B121-4902E7ABC6AB}" type="pres">
      <dgm:prSet presAssocID="{00ABEE2F-635C-4D3F-8614-223038389709}" presName="spacer" presStyleCnt="0"/>
      <dgm:spPr/>
    </dgm:pt>
    <dgm:pt modelId="{443989EB-C3AE-4377-9CE2-21D3DB86D6F2}" type="pres">
      <dgm:prSet presAssocID="{AD925892-9331-4F0F-8DAA-9BE0A5DB44AB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396516FE-3E7D-4FB6-A85D-BBDAE8D6042D}" type="pres">
      <dgm:prSet presAssocID="{0C8EC368-760D-4638-B7D0-16DE9EDF710F}" presName="spacer" presStyleCnt="0"/>
      <dgm:spPr/>
    </dgm:pt>
    <dgm:pt modelId="{01BD9E5F-1D13-42B5-9A5B-7F295E9C7ABC}" type="pres">
      <dgm:prSet presAssocID="{EABE898E-E0EF-4103-850B-EB1F4418A185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77CEE9B9-0B04-4903-A7CD-506C16220403}" type="pres">
      <dgm:prSet presAssocID="{2DCFD046-8F2D-4F3E-8112-3A7AA0DE2F59}" presName="spacer" presStyleCnt="0"/>
      <dgm:spPr/>
    </dgm:pt>
    <dgm:pt modelId="{412918E5-E93A-495C-A23A-7437BDFB32A8}" type="pres">
      <dgm:prSet presAssocID="{9773B0EC-D67F-40CD-AE94-D23D0D27819F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82328870-81CC-4ACF-86E0-5797DD66FEBD}" type="pres">
      <dgm:prSet presAssocID="{9C1AECB1-E80A-4E89-85D0-F7E4974D2A19}" presName="spacer" presStyleCnt="0"/>
      <dgm:spPr/>
    </dgm:pt>
    <dgm:pt modelId="{1527FDB8-121A-4F17-8573-68E6A43F8C59}" type="pres">
      <dgm:prSet presAssocID="{10551D42-09A4-42D7-BFC8-C8B35EFD2496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286197D6-5BC9-45C9-A8C1-F35579857AE3}" type="pres">
      <dgm:prSet presAssocID="{04C1874A-26CB-4953-A411-1155125015AD}" presName="spacer" presStyleCnt="0"/>
      <dgm:spPr/>
    </dgm:pt>
    <dgm:pt modelId="{50FB659A-D10F-464C-947A-484DE62B8B70}" type="pres">
      <dgm:prSet presAssocID="{5802873D-144B-431B-AB80-2160D5F69119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E7DE377B-5F94-44F9-A3B9-34862825EA20}" type="pres">
      <dgm:prSet presAssocID="{4C79098F-E194-4E28-A169-7810C568FEF7}" presName="spacer" presStyleCnt="0"/>
      <dgm:spPr/>
    </dgm:pt>
    <dgm:pt modelId="{AD3BCA23-4A27-49E6-9429-FB9D6CE7D978}" type="pres">
      <dgm:prSet presAssocID="{6975A8DD-5829-48D7-AEEB-5C2542ECC599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CF373A04-5AC3-4B03-94F2-3F17C381DDEF}" srcId="{D13F8458-618E-4DCA-94E6-691FA314A5EC}" destId="{6975A8DD-5829-48D7-AEEB-5C2542ECC599}" srcOrd="10" destOrd="0" parTransId="{102A31F6-1852-4C04-BDF5-662CB63BA19B}" sibTransId="{6DFB9219-23E2-4545-84D6-FE5DA1C9BD61}"/>
    <dgm:cxn modelId="{6879AB04-F25B-4A4B-8869-5129EE9BFD44}" type="presOf" srcId="{A7AB0691-60CA-46B9-9EC6-AA44367C7047}" destId="{425267F1-7024-4197-9532-FE92AF2CEADF}" srcOrd="0" destOrd="0" presId="urn:microsoft.com/office/officeart/2005/8/layout/vList2"/>
    <dgm:cxn modelId="{C8C46A1B-9F10-4D33-803C-AD39B0EE0323}" srcId="{D13F8458-618E-4DCA-94E6-691FA314A5EC}" destId="{10551D42-09A4-42D7-BFC8-C8B35EFD2496}" srcOrd="8" destOrd="0" parTransId="{422DCCB9-3FAE-4B1B-AE11-9988A616DC61}" sibTransId="{04C1874A-26CB-4953-A411-1155125015AD}"/>
    <dgm:cxn modelId="{7C1D061C-C8DA-4376-9531-B29889D6BD09}" type="presOf" srcId="{9773B0EC-D67F-40CD-AE94-D23D0D27819F}" destId="{412918E5-E93A-495C-A23A-7437BDFB32A8}" srcOrd="0" destOrd="0" presId="urn:microsoft.com/office/officeart/2005/8/layout/vList2"/>
    <dgm:cxn modelId="{6F20D31E-1647-4A52-B269-7DB0169F3669}" type="presOf" srcId="{3D24E139-88CF-4204-BD45-CA72F18CAAAB}" destId="{134C82C0-B79C-49EB-96CF-A261EA826768}" srcOrd="0" destOrd="0" presId="urn:microsoft.com/office/officeart/2005/8/layout/vList2"/>
    <dgm:cxn modelId="{2F600327-31D4-446B-94A3-C6F3BC496800}" srcId="{D13F8458-618E-4DCA-94E6-691FA314A5EC}" destId="{3D24E139-88CF-4204-BD45-CA72F18CAAAB}" srcOrd="1" destOrd="0" parTransId="{443BD63E-2E44-4978-897F-85E8C9544C12}" sibTransId="{DDF6E716-915C-469E-AD27-8D64D902A410}"/>
    <dgm:cxn modelId="{0B02E927-899E-42C5-8DBC-5EA1D4668503}" type="presOf" srcId="{D13F8458-618E-4DCA-94E6-691FA314A5EC}" destId="{BCFDAF6F-DA22-43EC-BD8C-9244B38DA65E}" srcOrd="0" destOrd="0" presId="urn:microsoft.com/office/officeart/2005/8/layout/vList2"/>
    <dgm:cxn modelId="{18D4CD5E-088B-44A8-8DAA-373D0A63DC33}" srcId="{D13F8458-618E-4DCA-94E6-691FA314A5EC}" destId="{A7AB0691-60CA-46B9-9EC6-AA44367C7047}" srcOrd="2" destOrd="0" parTransId="{35A1D61A-9A91-4A15-AB8D-39B38C1B687C}" sibTransId="{67346CE2-7B30-4DA8-9F93-1D644B3E6C52}"/>
    <dgm:cxn modelId="{9C6EAD45-430E-4870-AF47-A79B76AD9A5A}" srcId="{D13F8458-618E-4DCA-94E6-691FA314A5EC}" destId="{EABE898E-E0EF-4103-850B-EB1F4418A185}" srcOrd="6" destOrd="0" parTransId="{64798259-719D-4FFF-898F-61B8C9EC8A99}" sibTransId="{2DCFD046-8F2D-4F3E-8112-3A7AA0DE2F59}"/>
    <dgm:cxn modelId="{88F32568-9EB8-4F90-B7BC-9F1F8B632B8D}" srcId="{D13F8458-618E-4DCA-94E6-691FA314A5EC}" destId="{9773B0EC-D67F-40CD-AE94-D23D0D27819F}" srcOrd="7" destOrd="0" parTransId="{18374E64-A41D-42B4-B7A2-CC8407F71725}" sibTransId="{9C1AECB1-E80A-4E89-85D0-F7E4974D2A19}"/>
    <dgm:cxn modelId="{B08F9468-8E41-4C44-84FD-12F0E4CFC2E2}" srcId="{D13F8458-618E-4DCA-94E6-691FA314A5EC}" destId="{757198B8-43E0-4A26-8818-F3AA350DA98B}" srcOrd="4" destOrd="0" parTransId="{475EC18D-7FB2-4D3C-A767-355EE4B9CF1E}" sibTransId="{00ABEE2F-635C-4D3F-8614-223038389709}"/>
    <dgm:cxn modelId="{3241966E-6C32-4B7D-90A9-FC6AA2DF5C0A}" type="presOf" srcId="{5802873D-144B-431B-AB80-2160D5F69119}" destId="{50FB659A-D10F-464C-947A-484DE62B8B70}" srcOrd="0" destOrd="0" presId="urn:microsoft.com/office/officeart/2005/8/layout/vList2"/>
    <dgm:cxn modelId="{6DF66950-D514-440E-8917-0F12231F279B}" srcId="{D13F8458-618E-4DCA-94E6-691FA314A5EC}" destId="{1B854B09-273D-4032-84C5-1185221C903C}" srcOrd="3" destOrd="0" parTransId="{FCDF0B3C-6116-4591-9B5F-42D126A509C5}" sibTransId="{8D0659AE-6275-4B4A-BAA4-A24BBBA4A0D1}"/>
    <dgm:cxn modelId="{FF2F357E-8B5E-472D-99AB-34C027E90289}" type="presOf" srcId="{6975A8DD-5829-48D7-AEEB-5C2542ECC599}" destId="{AD3BCA23-4A27-49E6-9429-FB9D6CE7D978}" srcOrd="0" destOrd="0" presId="urn:microsoft.com/office/officeart/2005/8/layout/vList2"/>
    <dgm:cxn modelId="{4CC2B09E-98F3-4BDD-AF00-E723034B33B6}" srcId="{D13F8458-618E-4DCA-94E6-691FA314A5EC}" destId="{C1C46D3D-222E-4AE3-8BD8-C89A3D3CFC64}" srcOrd="0" destOrd="0" parTransId="{29E80F33-B89B-44E0-8AD6-68450083C8EF}" sibTransId="{6E300A79-19F1-4C5B-8AF9-5378014049D3}"/>
    <dgm:cxn modelId="{66F512A1-A56B-42B3-9C6D-4134144EAEF0}" type="presOf" srcId="{AD925892-9331-4F0F-8DAA-9BE0A5DB44AB}" destId="{443989EB-C3AE-4377-9CE2-21D3DB86D6F2}" srcOrd="0" destOrd="0" presId="urn:microsoft.com/office/officeart/2005/8/layout/vList2"/>
    <dgm:cxn modelId="{467E4FA7-3019-4D7B-8CAE-755BC4D3D730}" type="presOf" srcId="{757198B8-43E0-4A26-8818-F3AA350DA98B}" destId="{DE1EB818-D24E-4DCC-B11B-82FE087B9743}" srcOrd="0" destOrd="0" presId="urn:microsoft.com/office/officeart/2005/8/layout/vList2"/>
    <dgm:cxn modelId="{23DEDAB1-C21B-4CBC-B491-8B3163CF4A02}" type="presOf" srcId="{C1C46D3D-222E-4AE3-8BD8-C89A3D3CFC64}" destId="{69FA3529-95BB-4FAE-8742-176FA90001BD}" srcOrd="0" destOrd="0" presId="urn:microsoft.com/office/officeart/2005/8/layout/vList2"/>
    <dgm:cxn modelId="{4AA9EAB9-2EC8-4AFE-95C8-E91BA1768170}" type="presOf" srcId="{EABE898E-E0EF-4103-850B-EB1F4418A185}" destId="{01BD9E5F-1D13-42B5-9A5B-7F295E9C7ABC}" srcOrd="0" destOrd="0" presId="urn:microsoft.com/office/officeart/2005/8/layout/vList2"/>
    <dgm:cxn modelId="{0185A5BC-38B7-4222-AA2E-ED821FB43229}" type="presOf" srcId="{10551D42-09A4-42D7-BFC8-C8B35EFD2496}" destId="{1527FDB8-121A-4F17-8573-68E6A43F8C59}" srcOrd="0" destOrd="0" presId="urn:microsoft.com/office/officeart/2005/8/layout/vList2"/>
    <dgm:cxn modelId="{53E1B4C1-7A6E-4D6C-8111-1BCC98CD1921}" type="presOf" srcId="{1B854B09-273D-4032-84C5-1185221C903C}" destId="{3C8E0DD0-BA8F-49B4-A54A-42151D9E45F0}" srcOrd="0" destOrd="0" presId="urn:microsoft.com/office/officeart/2005/8/layout/vList2"/>
    <dgm:cxn modelId="{379859DD-D0BD-4F07-8F35-3CA92F44D931}" srcId="{D13F8458-618E-4DCA-94E6-691FA314A5EC}" destId="{AD925892-9331-4F0F-8DAA-9BE0A5DB44AB}" srcOrd="5" destOrd="0" parTransId="{996CEB48-669A-4572-866F-F5726B51CE76}" sibTransId="{0C8EC368-760D-4638-B7D0-16DE9EDF710F}"/>
    <dgm:cxn modelId="{1F9AB7FB-F0A3-4925-8D05-A58DA6034EA9}" srcId="{D13F8458-618E-4DCA-94E6-691FA314A5EC}" destId="{5802873D-144B-431B-AB80-2160D5F69119}" srcOrd="9" destOrd="0" parTransId="{B462D60D-1ECD-4931-BDB8-7FD344971850}" sibTransId="{4C79098F-E194-4E28-A169-7810C568FEF7}"/>
    <dgm:cxn modelId="{8876DBE5-BEE4-402A-936F-8F63F6C87D07}" type="presParOf" srcId="{BCFDAF6F-DA22-43EC-BD8C-9244B38DA65E}" destId="{69FA3529-95BB-4FAE-8742-176FA90001BD}" srcOrd="0" destOrd="0" presId="urn:microsoft.com/office/officeart/2005/8/layout/vList2"/>
    <dgm:cxn modelId="{143284F9-E06F-4F32-9B4F-C1341E780E63}" type="presParOf" srcId="{BCFDAF6F-DA22-43EC-BD8C-9244B38DA65E}" destId="{8C6CF675-A27C-4BD4-A882-C88AB855C80E}" srcOrd="1" destOrd="0" presId="urn:microsoft.com/office/officeart/2005/8/layout/vList2"/>
    <dgm:cxn modelId="{6BA1E1BC-5C15-42CB-B875-3C5C4D9F42AA}" type="presParOf" srcId="{BCFDAF6F-DA22-43EC-BD8C-9244B38DA65E}" destId="{134C82C0-B79C-49EB-96CF-A261EA826768}" srcOrd="2" destOrd="0" presId="urn:microsoft.com/office/officeart/2005/8/layout/vList2"/>
    <dgm:cxn modelId="{468A4138-1BBA-4F3F-BF57-9A59B5E6108E}" type="presParOf" srcId="{BCFDAF6F-DA22-43EC-BD8C-9244B38DA65E}" destId="{A10669BE-24E7-4AF5-AAF5-2FBAE6ACC1E0}" srcOrd="3" destOrd="0" presId="urn:microsoft.com/office/officeart/2005/8/layout/vList2"/>
    <dgm:cxn modelId="{61629D7A-27A1-4810-B5CC-CFAC40563647}" type="presParOf" srcId="{BCFDAF6F-DA22-43EC-BD8C-9244B38DA65E}" destId="{425267F1-7024-4197-9532-FE92AF2CEADF}" srcOrd="4" destOrd="0" presId="urn:microsoft.com/office/officeart/2005/8/layout/vList2"/>
    <dgm:cxn modelId="{C75A38DA-D29D-4AEF-9E1B-02FF34CCC3F9}" type="presParOf" srcId="{BCFDAF6F-DA22-43EC-BD8C-9244B38DA65E}" destId="{7D24C18F-BE7C-4AA5-8417-A9FA3E40C550}" srcOrd="5" destOrd="0" presId="urn:microsoft.com/office/officeart/2005/8/layout/vList2"/>
    <dgm:cxn modelId="{B433006E-B6C7-40A6-A81A-830A8B91FD76}" type="presParOf" srcId="{BCFDAF6F-DA22-43EC-BD8C-9244B38DA65E}" destId="{3C8E0DD0-BA8F-49B4-A54A-42151D9E45F0}" srcOrd="6" destOrd="0" presId="urn:microsoft.com/office/officeart/2005/8/layout/vList2"/>
    <dgm:cxn modelId="{25095DF4-79E6-40E5-BA93-3BD0E95F4C1E}" type="presParOf" srcId="{BCFDAF6F-DA22-43EC-BD8C-9244B38DA65E}" destId="{F47953F0-C31A-44B0-8552-4F4BDCF036BC}" srcOrd="7" destOrd="0" presId="urn:microsoft.com/office/officeart/2005/8/layout/vList2"/>
    <dgm:cxn modelId="{7C44F091-84DD-43BA-BE38-5FB09889FA82}" type="presParOf" srcId="{BCFDAF6F-DA22-43EC-BD8C-9244B38DA65E}" destId="{DE1EB818-D24E-4DCC-B11B-82FE087B9743}" srcOrd="8" destOrd="0" presId="urn:microsoft.com/office/officeart/2005/8/layout/vList2"/>
    <dgm:cxn modelId="{941213F9-9058-45CD-BE00-70420301E83E}" type="presParOf" srcId="{BCFDAF6F-DA22-43EC-BD8C-9244B38DA65E}" destId="{BBA0DB5E-C284-4129-B121-4902E7ABC6AB}" srcOrd="9" destOrd="0" presId="urn:microsoft.com/office/officeart/2005/8/layout/vList2"/>
    <dgm:cxn modelId="{B3E54BED-930C-48D4-B0C4-AB1E9726097B}" type="presParOf" srcId="{BCFDAF6F-DA22-43EC-BD8C-9244B38DA65E}" destId="{443989EB-C3AE-4377-9CE2-21D3DB86D6F2}" srcOrd="10" destOrd="0" presId="urn:microsoft.com/office/officeart/2005/8/layout/vList2"/>
    <dgm:cxn modelId="{19A711B0-9FD3-4E2E-A34F-7C6DA35EADF2}" type="presParOf" srcId="{BCFDAF6F-DA22-43EC-BD8C-9244B38DA65E}" destId="{396516FE-3E7D-4FB6-A85D-BBDAE8D6042D}" srcOrd="11" destOrd="0" presId="urn:microsoft.com/office/officeart/2005/8/layout/vList2"/>
    <dgm:cxn modelId="{977FBA0E-30A4-49F2-B149-002A65D13506}" type="presParOf" srcId="{BCFDAF6F-DA22-43EC-BD8C-9244B38DA65E}" destId="{01BD9E5F-1D13-42B5-9A5B-7F295E9C7ABC}" srcOrd="12" destOrd="0" presId="urn:microsoft.com/office/officeart/2005/8/layout/vList2"/>
    <dgm:cxn modelId="{625F6917-F2FF-485F-9FB2-252F869E90D5}" type="presParOf" srcId="{BCFDAF6F-DA22-43EC-BD8C-9244B38DA65E}" destId="{77CEE9B9-0B04-4903-A7CD-506C16220403}" srcOrd="13" destOrd="0" presId="urn:microsoft.com/office/officeart/2005/8/layout/vList2"/>
    <dgm:cxn modelId="{CE83E4AB-53B7-4E3B-B18A-C3DFDD386E56}" type="presParOf" srcId="{BCFDAF6F-DA22-43EC-BD8C-9244B38DA65E}" destId="{412918E5-E93A-495C-A23A-7437BDFB32A8}" srcOrd="14" destOrd="0" presId="urn:microsoft.com/office/officeart/2005/8/layout/vList2"/>
    <dgm:cxn modelId="{1805752E-7CA5-4291-8483-BEB0D338F3CC}" type="presParOf" srcId="{BCFDAF6F-DA22-43EC-BD8C-9244B38DA65E}" destId="{82328870-81CC-4ACF-86E0-5797DD66FEBD}" srcOrd="15" destOrd="0" presId="urn:microsoft.com/office/officeart/2005/8/layout/vList2"/>
    <dgm:cxn modelId="{A25081A8-6206-446D-901D-E3F326E7CB29}" type="presParOf" srcId="{BCFDAF6F-DA22-43EC-BD8C-9244B38DA65E}" destId="{1527FDB8-121A-4F17-8573-68E6A43F8C59}" srcOrd="16" destOrd="0" presId="urn:microsoft.com/office/officeart/2005/8/layout/vList2"/>
    <dgm:cxn modelId="{BD48D472-33E5-453E-8B18-273C8C531DAD}" type="presParOf" srcId="{BCFDAF6F-DA22-43EC-BD8C-9244B38DA65E}" destId="{286197D6-5BC9-45C9-A8C1-F35579857AE3}" srcOrd="17" destOrd="0" presId="urn:microsoft.com/office/officeart/2005/8/layout/vList2"/>
    <dgm:cxn modelId="{24618257-F216-4213-8278-147E54C7D751}" type="presParOf" srcId="{BCFDAF6F-DA22-43EC-BD8C-9244B38DA65E}" destId="{50FB659A-D10F-464C-947A-484DE62B8B70}" srcOrd="18" destOrd="0" presId="urn:microsoft.com/office/officeart/2005/8/layout/vList2"/>
    <dgm:cxn modelId="{B5E7AF7F-1976-47DF-AF1E-6F89E14E16EB}" type="presParOf" srcId="{BCFDAF6F-DA22-43EC-BD8C-9244B38DA65E}" destId="{E7DE377B-5F94-44F9-A3B9-34862825EA20}" srcOrd="19" destOrd="0" presId="urn:microsoft.com/office/officeart/2005/8/layout/vList2"/>
    <dgm:cxn modelId="{5CBC8DA5-F222-4633-851E-16AA9FBB864F}" type="presParOf" srcId="{BCFDAF6F-DA22-43EC-BD8C-9244B38DA65E}" destId="{AD3BCA23-4A27-49E6-9429-FB9D6CE7D978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BEE3F5F-0776-46BE-B727-AD8E4C1457F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IN"/>
        </a:p>
      </dgm:t>
    </dgm:pt>
    <dgm:pt modelId="{2C1B94BC-742C-409E-AD5D-AFF2F9733681}">
      <dgm:prSet phldrT="[Text]"/>
      <dgm:spPr/>
      <dgm:t>
        <a:bodyPr/>
        <a:lstStyle/>
        <a:p>
          <a:pPr algn="l">
            <a:lnSpc>
              <a:spcPct val="100000"/>
            </a:lnSpc>
          </a:pPr>
          <a:r>
            <a:rPr lang="en-US" b="1" i="0"/>
            <a:t>Operational and performance factors in electricity utility companies are interrelated.</a:t>
          </a:r>
          <a:endParaRPr lang="en-IN" b="1"/>
        </a:p>
      </dgm:t>
    </dgm:pt>
    <dgm:pt modelId="{3D302A20-9B08-43F6-8EEE-66C7DAF55E73}" type="parTrans" cxnId="{49EE0A6A-904E-4B29-87C0-CEC60424B000}">
      <dgm:prSet/>
      <dgm:spPr/>
      <dgm:t>
        <a:bodyPr/>
        <a:lstStyle/>
        <a:p>
          <a:endParaRPr lang="en-IN"/>
        </a:p>
      </dgm:t>
    </dgm:pt>
    <dgm:pt modelId="{E834ECE5-8F06-491A-A1BB-85D8BCFF930F}" type="sibTrans" cxnId="{49EE0A6A-904E-4B29-87C0-CEC60424B000}">
      <dgm:prSet/>
      <dgm:spPr/>
      <dgm:t>
        <a:bodyPr/>
        <a:lstStyle/>
        <a:p>
          <a:endParaRPr lang="en-IN"/>
        </a:p>
      </dgm:t>
    </dgm:pt>
    <dgm:pt modelId="{2A5078D8-3B43-4FE0-8452-F00837F6710C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b="1" i="0"/>
            <a:t>Increasing revenue and profits tend to occur over time.</a:t>
          </a:r>
        </a:p>
      </dgm:t>
    </dgm:pt>
    <dgm:pt modelId="{2FCAA8F0-9A44-426B-86D8-A1147E6ECBEF}" type="parTrans" cxnId="{3274B638-458A-4EAA-89D0-335F1338EB4C}">
      <dgm:prSet/>
      <dgm:spPr/>
      <dgm:t>
        <a:bodyPr/>
        <a:lstStyle/>
        <a:p>
          <a:endParaRPr lang="en-IN"/>
        </a:p>
      </dgm:t>
    </dgm:pt>
    <dgm:pt modelId="{CBEB5AD6-D82B-4062-A168-CB56E625BBC5}" type="sibTrans" cxnId="{3274B638-458A-4EAA-89D0-335F1338EB4C}">
      <dgm:prSet/>
      <dgm:spPr/>
      <dgm:t>
        <a:bodyPr/>
        <a:lstStyle/>
        <a:p>
          <a:endParaRPr lang="en-IN"/>
        </a:p>
      </dgm:t>
    </dgm:pt>
    <dgm:pt modelId="{930306ED-00C2-4CEB-AFAD-9238D88F7CAE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b="1" i="0"/>
            <a:t>Costs are closely linked, particularly power purchase, cost of supply, and billing rate.</a:t>
          </a:r>
        </a:p>
      </dgm:t>
    </dgm:pt>
    <dgm:pt modelId="{464EB2EB-90BA-41C4-8184-051E9171DFF1}" type="parTrans" cxnId="{78078D31-023E-4656-9700-65F4E6A4DFD8}">
      <dgm:prSet/>
      <dgm:spPr/>
      <dgm:t>
        <a:bodyPr/>
        <a:lstStyle/>
        <a:p>
          <a:endParaRPr lang="en-IN"/>
        </a:p>
      </dgm:t>
    </dgm:pt>
    <dgm:pt modelId="{17371CAD-EC55-40AA-A964-DF88C8399F86}" type="sibTrans" cxnId="{78078D31-023E-4656-9700-65F4E6A4DFD8}">
      <dgm:prSet/>
      <dgm:spPr/>
      <dgm:t>
        <a:bodyPr/>
        <a:lstStyle/>
        <a:p>
          <a:endParaRPr lang="en-IN"/>
        </a:p>
      </dgm:t>
    </dgm:pt>
    <dgm:pt modelId="{8718E130-3B00-453D-B537-403209FAC05A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b="1" i="0" dirty="0"/>
            <a:t>Population growth may impact losses, showing a weak correlation.</a:t>
          </a:r>
        </a:p>
      </dgm:t>
    </dgm:pt>
    <dgm:pt modelId="{0A28D2AE-5166-4805-8C4A-153D7CEFE116}" type="parTrans" cxnId="{2272CD50-8774-4CD4-B83D-42CF624D908C}">
      <dgm:prSet/>
      <dgm:spPr/>
      <dgm:t>
        <a:bodyPr/>
        <a:lstStyle/>
        <a:p>
          <a:endParaRPr lang="en-IN"/>
        </a:p>
      </dgm:t>
    </dgm:pt>
    <dgm:pt modelId="{15104F87-0440-4EE0-B764-FA6F4B219703}" type="sibTrans" cxnId="{2272CD50-8774-4CD4-B83D-42CF624D908C}">
      <dgm:prSet/>
      <dgm:spPr/>
      <dgm:t>
        <a:bodyPr/>
        <a:lstStyle/>
        <a:p>
          <a:endParaRPr lang="en-IN"/>
        </a:p>
      </dgm:t>
    </dgm:pt>
    <dgm:pt modelId="{D3093C30-A458-4F77-AFE1-EB07594EB292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b="1" i="0"/>
            <a:t>Total number of consumers and electricity sales move closely together.</a:t>
          </a:r>
        </a:p>
      </dgm:t>
    </dgm:pt>
    <dgm:pt modelId="{D0BFD275-3603-4120-870A-8F8B0035D217}" type="parTrans" cxnId="{0989D0E8-9384-4546-AEB2-B4FE6B25A0D6}">
      <dgm:prSet/>
      <dgm:spPr/>
      <dgm:t>
        <a:bodyPr/>
        <a:lstStyle/>
        <a:p>
          <a:endParaRPr lang="en-IN"/>
        </a:p>
      </dgm:t>
    </dgm:pt>
    <dgm:pt modelId="{86A8D3DB-A533-45AD-AECD-4B37DE077B89}" type="sibTrans" cxnId="{0989D0E8-9384-4546-AEB2-B4FE6B25A0D6}">
      <dgm:prSet/>
      <dgm:spPr/>
      <dgm:t>
        <a:bodyPr/>
        <a:lstStyle/>
        <a:p>
          <a:endParaRPr lang="en-IN"/>
        </a:p>
      </dgm:t>
    </dgm:pt>
    <dgm:pt modelId="{EBAF53E7-4412-427E-9416-297804991963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b="1" i="0"/>
            <a:t>AT&amp;C losses are negatively correlated with revenue and profit.</a:t>
          </a:r>
        </a:p>
      </dgm:t>
    </dgm:pt>
    <dgm:pt modelId="{CF998349-3B37-4817-992F-0D298EA86A6C}" type="parTrans" cxnId="{C87F3F98-9F60-4024-ACD7-0CAEBEC97D3B}">
      <dgm:prSet/>
      <dgm:spPr/>
      <dgm:t>
        <a:bodyPr/>
        <a:lstStyle/>
        <a:p>
          <a:endParaRPr lang="en-IN"/>
        </a:p>
      </dgm:t>
    </dgm:pt>
    <dgm:pt modelId="{517BF5BE-6626-49E0-8192-2C9666ADF14C}" type="sibTrans" cxnId="{C87F3F98-9F60-4024-ACD7-0CAEBEC97D3B}">
      <dgm:prSet/>
      <dgm:spPr/>
      <dgm:t>
        <a:bodyPr/>
        <a:lstStyle/>
        <a:p>
          <a:endParaRPr lang="en-IN"/>
        </a:p>
      </dgm:t>
    </dgm:pt>
    <dgm:pt modelId="{24713830-5665-4A38-91BA-EA4743715D76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b="1" i="0"/>
            <a:t>Profit correlates strongly with revenue and electricity sales.</a:t>
          </a:r>
        </a:p>
      </dgm:t>
    </dgm:pt>
    <dgm:pt modelId="{CD0F4329-B721-4529-94DA-5152C081F5C1}" type="parTrans" cxnId="{4632FDF8-8B32-4179-9FEB-9AF0B645E63B}">
      <dgm:prSet/>
      <dgm:spPr/>
      <dgm:t>
        <a:bodyPr/>
        <a:lstStyle/>
        <a:p>
          <a:endParaRPr lang="en-IN"/>
        </a:p>
      </dgm:t>
    </dgm:pt>
    <dgm:pt modelId="{577C5DC4-7746-4123-93C1-A192D5B5A02E}" type="sibTrans" cxnId="{4632FDF8-8B32-4179-9FEB-9AF0B645E63B}">
      <dgm:prSet/>
      <dgm:spPr/>
      <dgm:t>
        <a:bodyPr/>
        <a:lstStyle/>
        <a:p>
          <a:endParaRPr lang="en-IN"/>
        </a:p>
      </dgm:t>
    </dgm:pt>
    <dgm:pt modelId="{782D8CEA-1237-458A-B3D7-2EF835C60B99}" type="pres">
      <dgm:prSet presAssocID="{4BEE3F5F-0776-46BE-B727-AD8E4C1457F9}" presName="root" presStyleCnt="0">
        <dgm:presLayoutVars>
          <dgm:dir/>
          <dgm:resizeHandles val="exact"/>
        </dgm:presLayoutVars>
      </dgm:prSet>
      <dgm:spPr/>
    </dgm:pt>
    <dgm:pt modelId="{16034869-5EC7-4430-8E64-2A99C2724AFD}" type="pres">
      <dgm:prSet presAssocID="{2C1B94BC-742C-409E-AD5D-AFF2F9733681}" presName="compNode" presStyleCnt="0"/>
      <dgm:spPr/>
    </dgm:pt>
    <dgm:pt modelId="{8EC9803D-868E-4F91-902E-11760A41A325}" type="pres">
      <dgm:prSet presAssocID="{2C1B94BC-742C-409E-AD5D-AFF2F9733681}" presName="bgRect" presStyleLbl="bgShp" presStyleIdx="0" presStyleCnt="7"/>
      <dgm:spPr/>
    </dgm:pt>
    <dgm:pt modelId="{5989FC3F-12A5-40AE-AB31-2F3F1EAF5F0B}" type="pres">
      <dgm:prSet presAssocID="{2C1B94BC-742C-409E-AD5D-AFF2F9733681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FD27A179-4A80-4746-AD87-6D7DAD9917C7}" type="pres">
      <dgm:prSet presAssocID="{2C1B94BC-742C-409E-AD5D-AFF2F9733681}" presName="spaceRect" presStyleCnt="0"/>
      <dgm:spPr/>
    </dgm:pt>
    <dgm:pt modelId="{A43C444F-C4D8-4CA4-9C66-9EB77738B01A}" type="pres">
      <dgm:prSet presAssocID="{2C1B94BC-742C-409E-AD5D-AFF2F9733681}" presName="parTx" presStyleLbl="revTx" presStyleIdx="0" presStyleCnt="7">
        <dgm:presLayoutVars>
          <dgm:chMax val="0"/>
          <dgm:chPref val="0"/>
        </dgm:presLayoutVars>
      </dgm:prSet>
      <dgm:spPr/>
    </dgm:pt>
    <dgm:pt modelId="{0B7B224F-FA8F-4886-90BF-898F5119ADEC}" type="pres">
      <dgm:prSet presAssocID="{E834ECE5-8F06-491A-A1BB-85D8BCFF930F}" presName="sibTrans" presStyleCnt="0"/>
      <dgm:spPr/>
    </dgm:pt>
    <dgm:pt modelId="{ECECE990-41DE-47DC-8909-87C9121F5A87}" type="pres">
      <dgm:prSet presAssocID="{2A5078D8-3B43-4FE0-8452-F00837F6710C}" presName="compNode" presStyleCnt="0"/>
      <dgm:spPr/>
    </dgm:pt>
    <dgm:pt modelId="{28B01A0D-2EC5-411A-854B-0B54D341366A}" type="pres">
      <dgm:prSet presAssocID="{2A5078D8-3B43-4FE0-8452-F00837F6710C}" presName="bgRect" presStyleLbl="bgShp" presStyleIdx="1" presStyleCnt="7"/>
      <dgm:spPr/>
    </dgm:pt>
    <dgm:pt modelId="{C4121529-9E4A-4AC3-8174-2E36D6426A3F}" type="pres">
      <dgm:prSet presAssocID="{2A5078D8-3B43-4FE0-8452-F00837F6710C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452A49AC-403F-483F-9C9F-928AD1586551}" type="pres">
      <dgm:prSet presAssocID="{2A5078D8-3B43-4FE0-8452-F00837F6710C}" presName="spaceRect" presStyleCnt="0"/>
      <dgm:spPr/>
    </dgm:pt>
    <dgm:pt modelId="{3216415F-D54B-4BD7-A358-FD800745C15A}" type="pres">
      <dgm:prSet presAssocID="{2A5078D8-3B43-4FE0-8452-F00837F6710C}" presName="parTx" presStyleLbl="revTx" presStyleIdx="1" presStyleCnt="7">
        <dgm:presLayoutVars>
          <dgm:chMax val="0"/>
          <dgm:chPref val="0"/>
        </dgm:presLayoutVars>
      </dgm:prSet>
      <dgm:spPr/>
    </dgm:pt>
    <dgm:pt modelId="{DE1A1D83-E3BE-4DF3-91D7-4E7F904E137A}" type="pres">
      <dgm:prSet presAssocID="{CBEB5AD6-D82B-4062-A168-CB56E625BBC5}" presName="sibTrans" presStyleCnt="0"/>
      <dgm:spPr/>
    </dgm:pt>
    <dgm:pt modelId="{5F4A445E-A612-40C4-A603-E6E3D1FEC635}" type="pres">
      <dgm:prSet presAssocID="{930306ED-00C2-4CEB-AFAD-9238D88F7CAE}" presName="compNode" presStyleCnt="0"/>
      <dgm:spPr/>
    </dgm:pt>
    <dgm:pt modelId="{4E183AA6-4E2E-447A-8471-E6A1D97D8996}" type="pres">
      <dgm:prSet presAssocID="{930306ED-00C2-4CEB-AFAD-9238D88F7CAE}" presName="bgRect" presStyleLbl="bgShp" presStyleIdx="2" presStyleCnt="7"/>
      <dgm:spPr/>
    </dgm:pt>
    <dgm:pt modelId="{690ADC50-72EE-447A-8F87-059C97632983}" type="pres">
      <dgm:prSet presAssocID="{930306ED-00C2-4CEB-AFAD-9238D88F7CAE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ble"/>
        </a:ext>
      </dgm:extLst>
    </dgm:pt>
    <dgm:pt modelId="{FD63BF0B-E094-414C-B309-579DADCF3BE9}" type="pres">
      <dgm:prSet presAssocID="{930306ED-00C2-4CEB-AFAD-9238D88F7CAE}" presName="spaceRect" presStyleCnt="0"/>
      <dgm:spPr/>
    </dgm:pt>
    <dgm:pt modelId="{3ECDA420-4B47-4B47-8E5A-38D280F26759}" type="pres">
      <dgm:prSet presAssocID="{930306ED-00C2-4CEB-AFAD-9238D88F7CAE}" presName="parTx" presStyleLbl="revTx" presStyleIdx="2" presStyleCnt="7">
        <dgm:presLayoutVars>
          <dgm:chMax val="0"/>
          <dgm:chPref val="0"/>
        </dgm:presLayoutVars>
      </dgm:prSet>
      <dgm:spPr/>
    </dgm:pt>
    <dgm:pt modelId="{95783501-7F78-4819-9F57-C80BD0281A39}" type="pres">
      <dgm:prSet presAssocID="{17371CAD-EC55-40AA-A964-DF88C8399F86}" presName="sibTrans" presStyleCnt="0"/>
      <dgm:spPr/>
    </dgm:pt>
    <dgm:pt modelId="{2F9DF7D8-2BC4-4E80-B7F0-21188703E4CD}" type="pres">
      <dgm:prSet presAssocID="{8718E130-3B00-453D-B537-403209FAC05A}" presName="compNode" presStyleCnt="0"/>
      <dgm:spPr/>
    </dgm:pt>
    <dgm:pt modelId="{1413DBD1-7839-40E9-B4C1-B1F598BB20A8}" type="pres">
      <dgm:prSet presAssocID="{8718E130-3B00-453D-B537-403209FAC05A}" presName="bgRect" presStyleLbl="bgShp" presStyleIdx="3" presStyleCnt="7"/>
      <dgm:spPr/>
    </dgm:pt>
    <dgm:pt modelId="{07092368-6CD4-42F3-B61D-A6A46AF3704A}" type="pres">
      <dgm:prSet presAssocID="{8718E130-3B00-453D-B537-403209FAC05A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4CED67BF-E29B-4C78-9E04-913D48FA7774}" type="pres">
      <dgm:prSet presAssocID="{8718E130-3B00-453D-B537-403209FAC05A}" presName="spaceRect" presStyleCnt="0"/>
      <dgm:spPr/>
    </dgm:pt>
    <dgm:pt modelId="{BA3DD26D-815C-491C-AAC0-75D57E8BF0CD}" type="pres">
      <dgm:prSet presAssocID="{8718E130-3B00-453D-B537-403209FAC05A}" presName="parTx" presStyleLbl="revTx" presStyleIdx="3" presStyleCnt="7">
        <dgm:presLayoutVars>
          <dgm:chMax val="0"/>
          <dgm:chPref val="0"/>
        </dgm:presLayoutVars>
      </dgm:prSet>
      <dgm:spPr/>
    </dgm:pt>
    <dgm:pt modelId="{02DA481A-9904-42CE-9992-3EA0F5ED7FAB}" type="pres">
      <dgm:prSet presAssocID="{15104F87-0440-4EE0-B764-FA6F4B219703}" presName="sibTrans" presStyleCnt="0"/>
      <dgm:spPr/>
    </dgm:pt>
    <dgm:pt modelId="{12D679BF-4CE6-4C95-A450-4EEA38FBEE0E}" type="pres">
      <dgm:prSet presAssocID="{D3093C30-A458-4F77-AFE1-EB07594EB292}" presName="compNode" presStyleCnt="0"/>
      <dgm:spPr/>
    </dgm:pt>
    <dgm:pt modelId="{77963442-697B-458C-BBF5-D0013C5147B6}" type="pres">
      <dgm:prSet presAssocID="{D3093C30-A458-4F77-AFE1-EB07594EB292}" presName="bgRect" presStyleLbl="bgShp" presStyleIdx="4" presStyleCnt="7"/>
      <dgm:spPr/>
    </dgm:pt>
    <dgm:pt modelId="{E02D9095-98F2-422D-ACB5-2C9E30C4D6DD}" type="pres">
      <dgm:prSet presAssocID="{D3093C30-A458-4F77-AFE1-EB07594EB292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CBA33B6F-043B-4138-AB5E-3C79BAD8CBF4}" type="pres">
      <dgm:prSet presAssocID="{D3093C30-A458-4F77-AFE1-EB07594EB292}" presName="spaceRect" presStyleCnt="0"/>
      <dgm:spPr/>
    </dgm:pt>
    <dgm:pt modelId="{BA3D2567-FFFA-4728-860E-4BD3DB66C6AC}" type="pres">
      <dgm:prSet presAssocID="{D3093C30-A458-4F77-AFE1-EB07594EB292}" presName="parTx" presStyleLbl="revTx" presStyleIdx="4" presStyleCnt="7">
        <dgm:presLayoutVars>
          <dgm:chMax val="0"/>
          <dgm:chPref val="0"/>
        </dgm:presLayoutVars>
      </dgm:prSet>
      <dgm:spPr/>
    </dgm:pt>
    <dgm:pt modelId="{0821BDCF-2452-4A28-9255-5C19809E0EC6}" type="pres">
      <dgm:prSet presAssocID="{86A8D3DB-A533-45AD-AECD-4B37DE077B89}" presName="sibTrans" presStyleCnt="0"/>
      <dgm:spPr/>
    </dgm:pt>
    <dgm:pt modelId="{7F23EAAE-5A30-49F4-92A7-5C346C587E8E}" type="pres">
      <dgm:prSet presAssocID="{EBAF53E7-4412-427E-9416-297804991963}" presName="compNode" presStyleCnt="0"/>
      <dgm:spPr/>
    </dgm:pt>
    <dgm:pt modelId="{E1453F00-13BC-4104-B50B-EB18964EE774}" type="pres">
      <dgm:prSet presAssocID="{EBAF53E7-4412-427E-9416-297804991963}" presName="bgRect" presStyleLbl="bgShp" presStyleIdx="5" presStyleCnt="7"/>
      <dgm:spPr/>
    </dgm:pt>
    <dgm:pt modelId="{F3334046-ECED-41A5-B11B-CA0D76348295}" type="pres">
      <dgm:prSet presAssocID="{EBAF53E7-4412-427E-9416-297804991963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DAD60988-9EF1-4B53-94B0-C2766F4E8314}" type="pres">
      <dgm:prSet presAssocID="{EBAF53E7-4412-427E-9416-297804991963}" presName="spaceRect" presStyleCnt="0"/>
      <dgm:spPr/>
    </dgm:pt>
    <dgm:pt modelId="{2E9A6BAC-C125-4F69-9122-B35A104215B7}" type="pres">
      <dgm:prSet presAssocID="{EBAF53E7-4412-427E-9416-297804991963}" presName="parTx" presStyleLbl="revTx" presStyleIdx="5" presStyleCnt="7">
        <dgm:presLayoutVars>
          <dgm:chMax val="0"/>
          <dgm:chPref val="0"/>
        </dgm:presLayoutVars>
      </dgm:prSet>
      <dgm:spPr/>
    </dgm:pt>
    <dgm:pt modelId="{981E1993-2059-41C1-915F-0D34D68C7DB1}" type="pres">
      <dgm:prSet presAssocID="{517BF5BE-6626-49E0-8192-2C9666ADF14C}" presName="sibTrans" presStyleCnt="0"/>
      <dgm:spPr/>
    </dgm:pt>
    <dgm:pt modelId="{293FC7B4-E523-47CE-AA65-25214D6C75F7}" type="pres">
      <dgm:prSet presAssocID="{24713830-5665-4A38-91BA-EA4743715D76}" presName="compNode" presStyleCnt="0"/>
      <dgm:spPr/>
    </dgm:pt>
    <dgm:pt modelId="{32E08C4D-441D-4A44-9315-CAC46FC2F3BF}" type="pres">
      <dgm:prSet presAssocID="{24713830-5665-4A38-91BA-EA4743715D76}" presName="bgRect" presStyleLbl="bgShp" presStyleIdx="6" presStyleCnt="7"/>
      <dgm:spPr/>
    </dgm:pt>
    <dgm:pt modelId="{733C1F32-38DE-4A85-A5B5-7B17E53E2BC1}" type="pres">
      <dgm:prSet presAssocID="{24713830-5665-4A38-91BA-EA4743715D76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8EA8EAFE-8F49-4D33-A364-A34A26BEA547}" type="pres">
      <dgm:prSet presAssocID="{24713830-5665-4A38-91BA-EA4743715D76}" presName="spaceRect" presStyleCnt="0"/>
      <dgm:spPr/>
    </dgm:pt>
    <dgm:pt modelId="{EDBACBE5-8D36-499E-AE25-4AE1C0DBF68D}" type="pres">
      <dgm:prSet presAssocID="{24713830-5665-4A38-91BA-EA4743715D76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282B9B09-5634-4259-ADF5-0EF413BDCF21}" type="presOf" srcId="{2C1B94BC-742C-409E-AD5D-AFF2F9733681}" destId="{A43C444F-C4D8-4CA4-9C66-9EB77738B01A}" srcOrd="0" destOrd="0" presId="urn:microsoft.com/office/officeart/2018/2/layout/IconVerticalSolidList"/>
    <dgm:cxn modelId="{7458D91E-AC4F-4A04-9F91-4D23B1A4EC52}" type="presOf" srcId="{4BEE3F5F-0776-46BE-B727-AD8E4C1457F9}" destId="{782D8CEA-1237-458A-B3D7-2EF835C60B99}" srcOrd="0" destOrd="0" presId="urn:microsoft.com/office/officeart/2018/2/layout/IconVerticalSolidList"/>
    <dgm:cxn modelId="{78078D31-023E-4656-9700-65F4E6A4DFD8}" srcId="{4BEE3F5F-0776-46BE-B727-AD8E4C1457F9}" destId="{930306ED-00C2-4CEB-AFAD-9238D88F7CAE}" srcOrd="2" destOrd="0" parTransId="{464EB2EB-90BA-41C4-8184-051E9171DFF1}" sibTransId="{17371CAD-EC55-40AA-A964-DF88C8399F86}"/>
    <dgm:cxn modelId="{3274B638-458A-4EAA-89D0-335F1338EB4C}" srcId="{4BEE3F5F-0776-46BE-B727-AD8E4C1457F9}" destId="{2A5078D8-3B43-4FE0-8452-F00837F6710C}" srcOrd="1" destOrd="0" parTransId="{2FCAA8F0-9A44-426B-86D8-A1147E6ECBEF}" sibTransId="{CBEB5AD6-D82B-4062-A168-CB56E625BBC5}"/>
    <dgm:cxn modelId="{49EE0A6A-904E-4B29-87C0-CEC60424B000}" srcId="{4BEE3F5F-0776-46BE-B727-AD8E4C1457F9}" destId="{2C1B94BC-742C-409E-AD5D-AFF2F9733681}" srcOrd="0" destOrd="0" parTransId="{3D302A20-9B08-43F6-8EEE-66C7DAF55E73}" sibTransId="{E834ECE5-8F06-491A-A1BB-85D8BCFF930F}"/>
    <dgm:cxn modelId="{92D2F66A-351D-4901-B25A-6862948B5FC5}" type="presOf" srcId="{D3093C30-A458-4F77-AFE1-EB07594EB292}" destId="{BA3D2567-FFFA-4728-860E-4BD3DB66C6AC}" srcOrd="0" destOrd="0" presId="urn:microsoft.com/office/officeart/2018/2/layout/IconVerticalSolidList"/>
    <dgm:cxn modelId="{2272CD50-8774-4CD4-B83D-42CF624D908C}" srcId="{4BEE3F5F-0776-46BE-B727-AD8E4C1457F9}" destId="{8718E130-3B00-453D-B537-403209FAC05A}" srcOrd="3" destOrd="0" parTransId="{0A28D2AE-5166-4805-8C4A-153D7CEFE116}" sibTransId="{15104F87-0440-4EE0-B764-FA6F4B219703}"/>
    <dgm:cxn modelId="{C87F3F98-9F60-4024-ACD7-0CAEBEC97D3B}" srcId="{4BEE3F5F-0776-46BE-B727-AD8E4C1457F9}" destId="{EBAF53E7-4412-427E-9416-297804991963}" srcOrd="5" destOrd="0" parTransId="{CF998349-3B37-4817-992F-0D298EA86A6C}" sibTransId="{517BF5BE-6626-49E0-8192-2C9666ADF14C}"/>
    <dgm:cxn modelId="{582B74BC-25C5-4775-B660-AB3AE6E66C88}" type="presOf" srcId="{8718E130-3B00-453D-B537-403209FAC05A}" destId="{BA3DD26D-815C-491C-AAC0-75D57E8BF0CD}" srcOrd="0" destOrd="0" presId="urn:microsoft.com/office/officeart/2018/2/layout/IconVerticalSolidList"/>
    <dgm:cxn modelId="{A0F5F8BF-A994-4ECB-A21A-A55E1A88390B}" type="presOf" srcId="{930306ED-00C2-4CEB-AFAD-9238D88F7CAE}" destId="{3ECDA420-4B47-4B47-8E5A-38D280F26759}" srcOrd="0" destOrd="0" presId="urn:microsoft.com/office/officeart/2018/2/layout/IconVerticalSolidList"/>
    <dgm:cxn modelId="{C152D2D9-D3B4-40E1-B89E-CB318D249BA0}" type="presOf" srcId="{24713830-5665-4A38-91BA-EA4743715D76}" destId="{EDBACBE5-8D36-499E-AE25-4AE1C0DBF68D}" srcOrd="0" destOrd="0" presId="urn:microsoft.com/office/officeart/2018/2/layout/IconVerticalSolidList"/>
    <dgm:cxn modelId="{CF17CCDE-88E4-492B-A99F-24FC08225657}" type="presOf" srcId="{EBAF53E7-4412-427E-9416-297804991963}" destId="{2E9A6BAC-C125-4F69-9122-B35A104215B7}" srcOrd="0" destOrd="0" presId="urn:microsoft.com/office/officeart/2018/2/layout/IconVerticalSolidList"/>
    <dgm:cxn modelId="{0989D0E8-9384-4546-AEB2-B4FE6B25A0D6}" srcId="{4BEE3F5F-0776-46BE-B727-AD8E4C1457F9}" destId="{D3093C30-A458-4F77-AFE1-EB07594EB292}" srcOrd="4" destOrd="0" parTransId="{D0BFD275-3603-4120-870A-8F8B0035D217}" sibTransId="{86A8D3DB-A533-45AD-AECD-4B37DE077B89}"/>
    <dgm:cxn modelId="{360CC2EA-5A96-4D8E-B66C-AD92976DEC0D}" type="presOf" srcId="{2A5078D8-3B43-4FE0-8452-F00837F6710C}" destId="{3216415F-D54B-4BD7-A358-FD800745C15A}" srcOrd="0" destOrd="0" presId="urn:microsoft.com/office/officeart/2018/2/layout/IconVerticalSolidList"/>
    <dgm:cxn modelId="{4632FDF8-8B32-4179-9FEB-9AF0B645E63B}" srcId="{4BEE3F5F-0776-46BE-B727-AD8E4C1457F9}" destId="{24713830-5665-4A38-91BA-EA4743715D76}" srcOrd="6" destOrd="0" parTransId="{CD0F4329-B721-4529-94DA-5152C081F5C1}" sibTransId="{577C5DC4-7746-4123-93C1-A192D5B5A02E}"/>
    <dgm:cxn modelId="{3EE49027-0C6D-4853-A5E9-1F5205DE2BE7}" type="presParOf" srcId="{782D8CEA-1237-458A-B3D7-2EF835C60B99}" destId="{16034869-5EC7-4430-8E64-2A99C2724AFD}" srcOrd="0" destOrd="0" presId="urn:microsoft.com/office/officeart/2018/2/layout/IconVerticalSolidList"/>
    <dgm:cxn modelId="{5E1B76FB-6444-4F1C-BD1D-D01A00F1C648}" type="presParOf" srcId="{16034869-5EC7-4430-8E64-2A99C2724AFD}" destId="{8EC9803D-868E-4F91-902E-11760A41A325}" srcOrd="0" destOrd="0" presId="urn:microsoft.com/office/officeart/2018/2/layout/IconVerticalSolidList"/>
    <dgm:cxn modelId="{61E9D897-B24B-40E3-97C0-49CDC0E79A9C}" type="presParOf" srcId="{16034869-5EC7-4430-8E64-2A99C2724AFD}" destId="{5989FC3F-12A5-40AE-AB31-2F3F1EAF5F0B}" srcOrd="1" destOrd="0" presId="urn:microsoft.com/office/officeart/2018/2/layout/IconVerticalSolidList"/>
    <dgm:cxn modelId="{48000ED3-9B2E-4B18-B31E-B2F490715C8A}" type="presParOf" srcId="{16034869-5EC7-4430-8E64-2A99C2724AFD}" destId="{FD27A179-4A80-4746-AD87-6D7DAD9917C7}" srcOrd="2" destOrd="0" presId="urn:microsoft.com/office/officeart/2018/2/layout/IconVerticalSolidList"/>
    <dgm:cxn modelId="{0C4F36DE-C693-4CDF-AB59-DEE3DE0727F1}" type="presParOf" srcId="{16034869-5EC7-4430-8E64-2A99C2724AFD}" destId="{A43C444F-C4D8-4CA4-9C66-9EB77738B01A}" srcOrd="3" destOrd="0" presId="urn:microsoft.com/office/officeart/2018/2/layout/IconVerticalSolidList"/>
    <dgm:cxn modelId="{4C64B1E2-3595-436B-8F15-0B7B8717BAA6}" type="presParOf" srcId="{782D8CEA-1237-458A-B3D7-2EF835C60B99}" destId="{0B7B224F-FA8F-4886-90BF-898F5119ADEC}" srcOrd="1" destOrd="0" presId="urn:microsoft.com/office/officeart/2018/2/layout/IconVerticalSolidList"/>
    <dgm:cxn modelId="{F27C319B-0062-4BC4-A73F-567850CDC83A}" type="presParOf" srcId="{782D8CEA-1237-458A-B3D7-2EF835C60B99}" destId="{ECECE990-41DE-47DC-8909-87C9121F5A87}" srcOrd="2" destOrd="0" presId="urn:microsoft.com/office/officeart/2018/2/layout/IconVerticalSolidList"/>
    <dgm:cxn modelId="{A18B1132-7A38-4C33-8E0C-3B1B421A0568}" type="presParOf" srcId="{ECECE990-41DE-47DC-8909-87C9121F5A87}" destId="{28B01A0D-2EC5-411A-854B-0B54D341366A}" srcOrd="0" destOrd="0" presId="urn:microsoft.com/office/officeart/2018/2/layout/IconVerticalSolidList"/>
    <dgm:cxn modelId="{C349A399-3362-460D-B509-CDFD30EBB8E3}" type="presParOf" srcId="{ECECE990-41DE-47DC-8909-87C9121F5A87}" destId="{C4121529-9E4A-4AC3-8174-2E36D6426A3F}" srcOrd="1" destOrd="0" presId="urn:microsoft.com/office/officeart/2018/2/layout/IconVerticalSolidList"/>
    <dgm:cxn modelId="{DD416EDC-1685-46BA-A194-99D7297B1761}" type="presParOf" srcId="{ECECE990-41DE-47DC-8909-87C9121F5A87}" destId="{452A49AC-403F-483F-9C9F-928AD1586551}" srcOrd="2" destOrd="0" presId="urn:microsoft.com/office/officeart/2018/2/layout/IconVerticalSolidList"/>
    <dgm:cxn modelId="{5F9B94BA-1E2F-4724-9FE0-3E5028486508}" type="presParOf" srcId="{ECECE990-41DE-47DC-8909-87C9121F5A87}" destId="{3216415F-D54B-4BD7-A358-FD800745C15A}" srcOrd="3" destOrd="0" presId="urn:microsoft.com/office/officeart/2018/2/layout/IconVerticalSolidList"/>
    <dgm:cxn modelId="{FD49F676-AB10-4DFF-AAC9-150BB7291637}" type="presParOf" srcId="{782D8CEA-1237-458A-B3D7-2EF835C60B99}" destId="{DE1A1D83-E3BE-4DF3-91D7-4E7F904E137A}" srcOrd="3" destOrd="0" presId="urn:microsoft.com/office/officeart/2018/2/layout/IconVerticalSolidList"/>
    <dgm:cxn modelId="{E50737C6-FB56-4A00-AE51-AE515B18FED8}" type="presParOf" srcId="{782D8CEA-1237-458A-B3D7-2EF835C60B99}" destId="{5F4A445E-A612-40C4-A603-E6E3D1FEC635}" srcOrd="4" destOrd="0" presId="urn:microsoft.com/office/officeart/2018/2/layout/IconVerticalSolidList"/>
    <dgm:cxn modelId="{5ECD5EDC-85E8-402B-A6B9-6443937C8F05}" type="presParOf" srcId="{5F4A445E-A612-40C4-A603-E6E3D1FEC635}" destId="{4E183AA6-4E2E-447A-8471-E6A1D97D8996}" srcOrd="0" destOrd="0" presId="urn:microsoft.com/office/officeart/2018/2/layout/IconVerticalSolidList"/>
    <dgm:cxn modelId="{2B020AE8-0A41-475A-B62A-D2EC6E05AC8E}" type="presParOf" srcId="{5F4A445E-A612-40C4-A603-E6E3D1FEC635}" destId="{690ADC50-72EE-447A-8F87-059C97632983}" srcOrd="1" destOrd="0" presId="urn:microsoft.com/office/officeart/2018/2/layout/IconVerticalSolidList"/>
    <dgm:cxn modelId="{C5D975F7-4DB2-4855-85BD-B794CC117F16}" type="presParOf" srcId="{5F4A445E-A612-40C4-A603-E6E3D1FEC635}" destId="{FD63BF0B-E094-414C-B309-579DADCF3BE9}" srcOrd="2" destOrd="0" presId="urn:microsoft.com/office/officeart/2018/2/layout/IconVerticalSolidList"/>
    <dgm:cxn modelId="{B782B51F-D064-4D8F-AE75-ACBA6351E5D3}" type="presParOf" srcId="{5F4A445E-A612-40C4-A603-E6E3D1FEC635}" destId="{3ECDA420-4B47-4B47-8E5A-38D280F26759}" srcOrd="3" destOrd="0" presId="urn:microsoft.com/office/officeart/2018/2/layout/IconVerticalSolidList"/>
    <dgm:cxn modelId="{555A5F0B-ED44-4C72-A8BC-F06DEB4F9396}" type="presParOf" srcId="{782D8CEA-1237-458A-B3D7-2EF835C60B99}" destId="{95783501-7F78-4819-9F57-C80BD0281A39}" srcOrd="5" destOrd="0" presId="urn:microsoft.com/office/officeart/2018/2/layout/IconVerticalSolidList"/>
    <dgm:cxn modelId="{1A370D72-FCD4-4493-928B-42500C9F5043}" type="presParOf" srcId="{782D8CEA-1237-458A-B3D7-2EF835C60B99}" destId="{2F9DF7D8-2BC4-4E80-B7F0-21188703E4CD}" srcOrd="6" destOrd="0" presId="urn:microsoft.com/office/officeart/2018/2/layout/IconVerticalSolidList"/>
    <dgm:cxn modelId="{C2F370E9-4450-44C4-8EFD-62B79B14C3E5}" type="presParOf" srcId="{2F9DF7D8-2BC4-4E80-B7F0-21188703E4CD}" destId="{1413DBD1-7839-40E9-B4C1-B1F598BB20A8}" srcOrd="0" destOrd="0" presId="urn:microsoft.com/office/officeart/2018/2/layout/IconVerticalSolidList"/>
    <dgm:cxn modelId="{6CA60A3A-11BF-4BD2-AF11-25353734CDB9}" type="presParOf" srcId="{2F9DF7D8-2BC4-4E80-B7F0-21188703E4CD}" destId="{07092368-6CD4-42F3-B61D-A6A46AF3704A}" srcOrd="1" destOrd="0" presId="urn:microsoft.com/office/officeart/2018/2/layout/IconVerticalSolidList"/>
    <dgm:cxn modelId="{7243846B-D87A-4412-9F0E-09B948D365D8}" type="presParOf" srcId="{2F9DF7D8-2BC4-4E80-B7F0-21188703E4CD}" destId="{4CED67BF-E29B-4C78-9E04-913D48FA7774}" srcOrd="2" destOrd="0" presId="urn:microsoft.com/office/officeart/2018/2/layout/IconVerticalSolidList"/>
    <dgm:cxn modelId="{7B0E8C19-3585-448D-A113-804014672E18}" type="presParOf" srcId="{2F9DF7D8-2BC4-4E80-B7F0-21188703E4CD}" destId="{BA3DD26D-815C-491C-AAC0-75D57E8BF0CD}" srcOrd="3" destOrd="0" presId="urn:microsoft.com/office/officeart/2018/2/layout/IconVerticalSolidList"/>
    <dgm:cxn modelId="{EB365A02-7F95-4C83-B257-AB7F8569C422}" type="presParOf" srcId="{782D8CEA-1237-458A-B3D7-2EF835C60B99}" destId="{02DA481A-9904-42CE-9992-3EA0F5ED7FAB}" srcOrd="7" destOrd="0" presId="urn:microsoft.com/office/officeart/2018/2/layout/IconVerticalSolidList"/>
    <dgm:cxn modelId="{864404EA-05BC-4BDC-837E-992151A53EAF}" type="presParOf" srcId="{782D8CEA-1237-458A-B3D7-2EF835C60B99}" destId="{12D679BF-4CE6-4C95-A450-4EEA38FBEE0E}" srcOrd="8" destOrd="0" presId="urn:microsoft.com/office/officeart/2018/2/layout/IconVerticalSolidList"/>
    <dgm:cxn modelId="{37B05C01-FF35-4C44-8968-BE7D047E7632}" type="presParOf" srcId="{12D679BF-4CE6-4C95-A450-4EEA38FBEE0E}" destId="{77963442-697B-458C-BBF5-D0013C5147B6}" srcOrd="0" destOrd="0" presId="urn:microsoft.com/office/officeart/2018/2/layout/IconVerticalSolidList"/>
    <dgm:cxn modelId="{1D65A12F-B095-4016-A57D-A4192EC22AA0}" type="presParOf" srcId="{12D679BF-4CE6-4C95-A450-4EEA38FBEE0E}" destId="{E02D9095-98F2-422D-ACB5-2C9E30C4D6DD}" srcOrd="1" destOrd="0" presId="urn:microsoft.com/office/officeart/2018/2/layout/IconVerticalSolidList"/>
    <dgm:cxn modelId="{D13B70A4-16D2-4122-AFC3-61171CD20291}" type="presParOf" srcId="{12D679BF-4CE6-4C95-A450-4EEA38FBEE0E}" destId="{CBA33B6F-043B-4138-AB5E-3C79BAD8CBF4}" srcOrd="2" destOrd="0" presId="urn:microsoft.com/office/officeart/2018/2/layout/IconVerticalSolidList"/>
    <dgm:cxn modelId="{A33BB942-E2AA-4A22-8DDE-A8FF7DA3F986}" type="presParOf" srcId="{12D679BF-4CE6-4C95-A450-4EEA38FBEE0E}" destId="{BA3D2567-FFFA-4728-860E-4BD3DB66C6AC}" srcOrd="3" destOrd="0" presId="urn:microsoft.com/office/officeart/2018/2/layout/IconVerticalSolidList"/>
    <dgm:cxn modelId="{F6882DA1-B7BD-471B-B218-7EB358BF6DFB}" type="presParOf" srcId="{782D8CEA-1237-458A-B3D7-2EF835C60B99}" destId="{0821BDCF-2452-4A28-9255-5C19809E0EC6}" srcOrd="9" destOrd="0" presId="urn:microsoft.com/office/officeart/2018/2/layout/IconVerticalSolidList"/>
    <dgm:cxn modelId="{DFAD21AA-2746-4037-A954-229F8B213B13}" type="presParOf" srcId="{782D8CEA-1237-458A-B3D7-2EF835C60B99}" destId="{7F23EAAE-5A30-49F4-92A7-5C346C587E8E}" srcOrd="10" destOrd="0" presId="urn:microsoft.com/office/officeart/2018/2/layout/IconVerticalSolidList"/>
    <dgm:cxn modelId="{F4EE81A2-7423-4B5E-993C-65B5ED1B1187}" type="presParOf" srcId="{7F23EAAE-5A30-49F4-92A7-5C346C587E8E}" destId="{E1453F00-13BC-4104-B50B-EB18964EE774}" srcOrd="0" destOrd="0" presId="urn:microsoft.com/office/officeart/2018/2/layout/IconVerticalSolidList"/>
    <dgm:cxn modelId="{03ABB236-F18A-4FF5-95FC-B9DCA369F6A6}" type="presParOf" srcId="{7F23EAAE-5A30-49F4-92A7-5C346C587E8E}" destId="{F3334046-ECED-41A5-B11B-CA0D76348295}" srcOrd="1" destOrd="0" presId="urn:microsoft.com/office/officeart/2018/2/layout/IconVerticalSolidList"/>
    <dgm:cxn modelId="{7D7F91E6-19A2-4C2C-9A69-8649A0E64F4A}" type="presParOf" srcId="{7F23EAAE-5A30-49F4-92A7-5C346C587E8E}" destId="{DAD60988-9EF1-4B53-94B0-C2766F4E8314}" srcOrd="2" destOrd="0" presId="urn:microsoft.com/office/officeart/2018/2/layout/IconVerticalSolidList"/>
    <dgm:cxn modelId="{8C4F6A5B-CCD7-470F-A57A-1DAA5E308707}" type="presParOf" srcId="{7F23EAAE-5A30-49F4-92A7-5C346C587E8E}" destId="{2E9A6BAC-C125-4F69-9122-B35A104215B7}" srcOrd="3" destOrd="0" presId="urn:microsoft.com/office/officeart/2018/2/layout/IconVerticalSolidList"/>
    <dgm:cxn modelId="{4C165F25-C9EA-43D7-9015-1D2522289156}" type="presParOf" srcId="{782D8CEA-1237-458A-B3D7-2EF835C60B99}" destId="{981E1993-2059-41C1-915F-0D34D68C7DB1}" srcOrd="11" destOrd="0" presId="urn:microsoft.com/office/officeart/2018/2/layout/IconVerticalSolidList"/>
    <dgm:cxn modelId="{F3E158C1-22A9-4A88-83C8-C8508BD6DFC3}" type="presParOf" srcId="{782D8CEA-1237-458A-B3D7-2EF835C60B99}" destId="{293FC7B4-E523-47CE-AA65-25214D6C75F7}" srcOrd="12" destOrd="0" presId="urn:microsoft.com/office/officeart/2018/2/layout/IconVerticalSolidList"/>
    <dgm:cxn modelId="{2BA38BA5-FA38-40C3-876D-7E98700517F3}" type="presParOf" srcId="{293FC7B4-E523-47CE-AA65-25214D6C75F7}" destId="{32E08C4D-441D-4A44-9315-CAC46FC2F3BF}" srcOrd="0" destOrd="0" presId="urn:microsoft.com/office/officeart/2018/2/layout/IconVerticalSolidList"/>
    <dgm:cxn modelId="{65C76DDB-B993-4C74-A3B5-9C88975A12A9}" type="presParOf" srcId="{293FC7B4-E523-47CE-AA65-25214D6C75F7}" destId="{733C1F32-38DE-4A85-A5B5-7B17E53E2BC1}" srcOrd="1" destOrd="0" presId="urn:microsoft.com/office/officeart/2018/2/layout/IconVerticalSolidList"/>
    <dgm:cxn modelId="{6B3917EF-AB5D-4B9A-AD96-EB86B6892D39}" type="presParOf" srcId="{293FC7B4-E523-47CE-AA65-25214D6C75F7}" destId="{8EA8EAFE-8F49-4D33-A364-A34A26BEA547}" srcOrd="2" destOrd="0" presId="urn:microsoft.com/office/officeart/2018/2/layout/IconVerticalSolidList"/>
    <dgm:cxn modelId="{138BFB95-537B-4504-BBA2-5A61CADB5F90}" type="presParOf" srcId="{293FC7B4-E523-47CE-AA65-25214D6C75F7}" destId="{EDBACBE5-8D36-499E-AE25-4AE1C0DBF68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4EBBAB4-80BD-4137-AA57-19B28829D9EF}" type="doc">
      <dgm:prSet loTypeId="urn:microsoft.com/office/officeart/2005/8/layout/radial6" loCatId="relationship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D8A97C93-A73F-4E23-A6FA-FB375D18AC97}">
      <dgm:prSet phldrT="[Text]"/>
      <dgm:spPr/>
      <dgm:t>
        <a:bodyPr/>
        <a:lstStyle/>
        <a:p>
          <a:r>
            <a:rPr lang="en-US" b="1" dirty="0"/>
            <a:t>Models</a:t>
          </a:r>
          <a:endParaRPr lang="en-IN" b="1" dirty="0"/>
        </a:p>
      </dgm:t>
    </dgm:pt>
    <dgm:pt modelId="{7419BFDE-9CA0-45D6-B415-93CC24C7936A}" type="parTrans" cxnId="{D3212E08-0240-4EC7-9479-5EB1EFABD2B7}">
      <dgm:prSet/>
      <dgm:spPr/>
      <dgm:t>
        <a:bodyPr/>
        <a:lstStyle/>
        <a:p>
          <a:endParaRPr lang="en-IN"/>
        </a:p>
      </dgm:t>
    </dgm:pt>
    <dgm:pt modelId="{5AD10652-F8AC-4C94-A820-A063E808A9E0}" type="sibTrans" cxnId="{D3212E08-0240-4EC7-9479-5EB1EFABD2B7}">
      <dgm:prSet/>
      <dgm:spPr/>
      <dgm:t>
        <a:bodyPr/>
        <a:lstStyle/>
        <a:p>
          <a:endParaRPr lang="en-IN"/>
        </a:p>
      </dgm:t>
    </dgm:pt>
    <dgm:pt modelId="{16ECE485-801B-41BD-BD7C-4486EC3C91C5}">
      <dgm:prSet phldrT="[Text]"/>
      <dgm:spPr/>
      <dgm:t>
        <a:bodyPr/>
        <a:lstStyle/>
        <a:p>
          <a:r>
            <a:rPr lang="en-US" b="1" dirty="0"/>
            <a:t>Linear Regression</a:t>
          </a:r>
          <a:endParaRPr lang="en-IN" b="1" dirty="0"/>
        </a:p>
      </dgm:t>
    </dgm:pt>
    <dgm:pt modelId="{2DCB7E0F-84BA-45B6-891D-6DD770DE9E66}" type="parTrans" cxnId="{EEEA1022-C81C-4EC0-BA70-296BD01014A9}">
      <dgm:prSet/>
      <dgm:spPr/>
      <dgm:t>
        <a:bodyPr/>
        <a:lstStyle/>
        <a:p>
          <a:endParaRPr lang="en-IN"/>
        </a:p>
      </dgm:t>
    </dgm:pt>
    <dgm:pt modelId="{D1D6B09A-CB92-4926-BEC6-E11A39FFA433}" type="sibTrans" cxnId="{EEEA1022-C81C-4EC0-BA70-296BD01014A9}">
      <dgm:prSet/>
      <dgm:spPr/>
      <dgm:t>
        <a:bodyPr/>
        <a:lstStyle/>
        <a:p>
          <a:endParaRPr lang="en-IN" b="1"/>
        </a:p>
      </dgm:t>
    </dgm:pt>
    <dgm:pt modelId="{30BADE5A-E70D-4E19-8709-59709F5AE58A}">
      <dgm:prSet phldrT="[Text]"/>
      <dgm:spPr/>
      <dgm:t>
        <a:bodyPr/>
        <a:lstStyle/>
        <a:p>
          <a:r>
            <a:rPr lang="en-US" b="1" dirty="0"/>
            <a:t>KNN</a:t>
          </a:r>
          <a:endParaRPr lang="en-IN" b="1" dirty="0"/>
        </a:p>
      </dgm:t>
    </dgm:pt>
    <dgm:pt modelId="{63155DA2-0351-47B8-BE6B-EBBC43BD7B41}" type="parTrans" cxnId="{7D677B2E-5332-4E56-81D4-EA3895BACCC3}">
      <dgm:prSet/>
      <dgm:spPr/>
      <dgm:t>
        <a:bodyPr/>
        <a:lstStyle/>
        <a:p>
          <a:endParaRPr lang="en-IN"/>
        </a:p>
      </dgm:t>
    </dgm:pt>
    <dgm:pt modelId="{54BA0D80-9BE6-45CF-9E9C-D69453A82B2A}" type="sibTrans" cxnId="{7D677B2E-5332-4E56-81D4-EA3895BACCC3}">
      <dgm:prSet/>
      <dgm:spPr/>
      <dgm:t>
        <a:bodyPr/>
        <a:lstStyle/>
        <a:p>
          <a:endParaRPr lang="en-IN" b="1"/>
        </a:p>
      </dgm:t>
    </dgm:pt>
    <dgm:pt modelId="{E2AECCB1-3EC8-469B-AD55-E2BC141FC60F}">
      <dgm:prSet phldrT="[Text]"/>
      <dgm:spPr/>
      <dgm:t>
        <a:bodyPr/>
        <a:lstStyle/>
        <a:p>
          <a:r>
            <a:rPr lang="en-US" b="1" dirty="0"/>
            <a:t>ANN</a:t>
          </a:r>
          <a:endParaRPr lang="en-IN" b="1" dirty="0"/>
        </a:p>
      </dgm:t>
    </dgm:pt>
    <dgm:pt modelId="{886DA0C1-3508-4CE3-9E13-AF3577E988C4}" type="parTrans" cxnId="{8DB83316-6B54-4622-A83D-6778B936BD89}">
      <dgm:prSet/>
      <dgm:spPr/>
      <dgm:t>
        <a:bodyPr/>
        <a:lstStyle/>
        <a:p>
          <a:endParaRPr lang="en-IN"/>
        </a:p>
      </dgm:t>
    </dgm:pt>
    <dgm:pt modelId="{C392EBDC-75C9-4111-89F4-F771D4372909}" type="sibTrans" cxnId="{8DB83316-6B54-4622-A83D-6778B936BD89}">
      <dgm:prSet/>
      <dgm:spPr/>
      <dgm:t>
        <a:bodyPr/>
        <a:lstStyle/>
        <a:p>
          <a:endParaRPr lang="en-IN" b="1"/>
        </a:p>
      </dgm:t>
    </dgm:pt>
    <dgm:pt modelId="{D9BBDCA5-B0EB-4BDB-9243-67AE670F2C5D}">
      <dgm:prSet phldrT="[Text]"/>
      <dgm:spPr/>
      <dgm:t>
        <a:bodyPr/>
        <a:lstStyle/>
        <a:p>
          <a:r>
            <a:rPr lang="en-US" b="1" dirty="0"/>
            <a:t>SVM</a:t>
          </a:r>
          <a:endParaRPr lang="en-IN" b="1" dirty="0"/>
        </a:p>
      </dgm:t>
    </dgm:pt>
    <dgm:pt modelId="{C4E62B33-8CB6-47E0-BC88-395EBCF301E1}" type="parTrans" cxnId="{5B0B4AB6-522B-4A13-AD7A-2E9B50EB754D}">
      <dgm:prSet/>
      <dgm:spPr/>
      <dgm:t>
        <a:bodyPr/>
        <a:lstStyle/>
        <a:p>
          <a:endParaRPr lang="en-IN"/>
        </a:p>
      </dgm:t>
    </dgm:pt>
    <dgm:pt modelId="{1163E346-E633-46F6-BF1E-B6D1F9DE6B82}" type="sibTrans" cxnId="{5B0B4AB6-522B-4A13-AD7A-2E9B50EB754D}">
      <dgm:prSet/>
      <dgm:spPr/>
      <dgm:t>
        <a:bodyPr/>
        <a:lstStyle/>
        <a:p>
          <a:endParaRPr lang="en-IN" b="1"/>
        </a:p>
      </dgm:t>
    </dgm:pt>
    <dgm:pt modelId="{DA2E263A-2A66-4B7E-A022-6D0DBF33F67E}">
      <dgm:prSet/>
      <dgm:spPr/>
      <dgm:t>
        <a:bodyPr/>
        <a:lstStyle/>
        <a:p>
          <a:r>
            <a:rPr lang="en-US" b="1" dirty="0"/>
            <a:t>Random Forest</a:t>
          </a:r>
          <a:endParaRPr lang="en-IN" b="1" dirty="0"/>
        </a:p>
      </dgm:t>
    </dgm:pt>
    <dgm:pt modelId="{1C2E4147-E6A6-4685-A69A-0A4BFB77FE5E}" type="parTrans" cxnId="{71B54403-5D1B-43D1-98DA-64406C30894F}">
      <dgm:prSet/>
      <dgm:spPr/>
      <dgm:t>
        <a:bodyPr/>
        <a:lstStyle/>
        <a:p>
          <a:endParaRPr lang="en-IN"/>
        </a:p>
      </dgm:t>
    </dgm:pt>
    <dgm:pt modelId="{14DAE1BA-E33D-4303-9EAE-126DEE5F3514}" type="sibTrans" cxnId="{71B54403-5D1B-43D1-98DA-64406C30894F}">
      <dgm:prSet/>
      <dgm:spPr/>
      <dgm:t>
        <a:bodyPr/>
        <a:lstStyle/>
        <a:p>
          <a:endParaRPr lang="en-IN" b="1"/>
        </a:p>
      </dgm:t>
    </dgm:pt>
    <dgm:pt modelId="{ED4D7E3F-74CC-4A4C-BF97-9D54D42A4CB6}" type="pres">
      <dgm:prSet presAssocID="{24EBBAB4-80BD-4137-AA57-19B28829D9E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DC65E45-BA7E-45D7-86C6-514DB4308DC2}" type="pres">
      <dgm:prSet presAssocID="{D8A97C93-A73F-4E23-A6FA-FB375D18AC97}" presName="centerShape" presStyleLbl="node0" presStyleIdx="0" presStyleCnt="1"/>
      <dgm:spPr/>
    </dgm:pt>
    <dgm:pt modelId="{1D3F6BC3-7EBD-4552-AF30-9CCF31E58077}" type="pres">
      <dgm:prSet presAssocID="{16ECE485-801B-41BD-BD7C-4486EC3C91C5}" presName="node" presStyleLbl="node1" presStyleIdx="0" presStyleCnt="5">
        <dgm:presLayoutVars>
          <dgm:bulletEnabled val="1"/>
        </dgm:presLayoutVars>
      </dgm:prSet>
      <dgm:spPr/>
    </dgm:pt>
    <dgm:pt modelId="{7321028E-3DE3-4869-9506-29411D449D00}" type="pres">
      <dgm:prSet presAssocID="{16ECE485-801B-41BD-BD7C-4486EC3C91C5}" presName="dummy" presStyleCnt="0"/>
      <dgm:spPr/>
    </dgm:pt>
    <dgm:pt modelId="{4C538000-4F11-4AA9-8E2A-98F815C9D683}" type="pres">
      <dgm:prSet presAssocID="{D1D6B09A-CB92-4926-BEC6-E11A39FFA433}" presName="sibTrans" presStyleLbl="sibTrans2D1" presStyleIdx="0" presStyleCnt="5"/>
      <dgm:spPr/>
    </dgm:pt>
    <dgm:pt modelId="{A8FDE260-DAD6-4026-9E87-11830E317C4C}" type="pres">
      <dgm:prSet presAssocID="{DA2E263A-2A66-4B7E-A022-6D0DBF33F67E}" presName="node" presStyleLbl="node1" presStyleIdx="1" presStyleCnt="5">
        <dgm:presLayoutVars>
          <dgm:bulletEnabled val="1"/>
        </dgm:presLayoutVars>
      </dgm:prSet>
      <dgm:spPr/>
    </dgm:pt>
    <dgm:pt modelId="{A737CB9B-BBE1-455A-8568-2ACFE959CFE0}" type="pres">
      <dgm:prSet presAssocID="{DA2E263A-2A66-4B7E-A022-6D0DBF33F67E}" presName="dummy" presStyleCnt="0"/>
      <dgm:spPr/>
    </dgm:pt>
    <dgm:pt modelId="{B10E1B21-2B29-4041-8C1A-960DC935A74D}" type="pres">
      <dgm:prSet presAssocID="{14DAE1BA-E33D-4303-9EAE-126DEE5F3514}" presName="sibTrans" presStyleLbl="sibTrans2D1" presStyleIdx="1" presStyleCnt="5"/>
      <dgm:spPr/>
    </dgm:pt>
    <dgm:pt modelId="{57A0A12B-1EB8-4055-B887-8485C49189B1}" type="pres">
      <dgm:prSet presAssocID="{30BADE5A-E70D-4E19-8709-59709F5AE58A}" presName="node" presStyleLbl="node1" presStyleIdx="2" presStyleCnt="5">
        <dgm:presLayoutVars>
          <dgm:bulletEnabled val="1"/>
        </dgm:presLayoutVars>
      </dgm:prSet>
      <dgm:spPr/>
    </dgm:pt>
    <dgm:pt modelId="{5E9B50AA-9E6B-4EE6-A06A-D38131632740}" type="pres">
      <dgm:prSet presAssocID="{30BADE5A-E70D-4E19-8709-59709F5AE58A}" presName="dummy" presStyleCnt="0"/>
      <dgm:spPr/>
    </dgm:pt>
    <dgm:pt modelId="{C0DE99B6-3782-47D8-B999-542923B5AAA7}" type="pres">
      <dgm:prSet presAssocID="{54BA0D80-9BE6-45CF-9E9C-D69453A82B2A}" presName="sibTrans" presStyleLbl="sibTrans2D1" presStyleIdx="2" presStyleCnt="5"/>
      <dgm:spPr/>
    </dgm:pt>
    <dgm:pt modelId="{74D6C10D-4533-49D1-A654-D7B961239A0A}" type="pres">
      <dgm:prSet presAssocID="{E2AECCB1-3EC8-469B-AD55-E2BC141FC60F}" presName="node" presStyleLbl="node1" presStyleIdx="3" presStyleCnt="5">
        <dgm:presLayoutVars>
          <dgm:bulletEnabled val="1"/>
        </dgm:presLayoutVars>
      </dgm:prSet>
      <dgm:spPr/>
    </dgm:pt>
    <dgm:pt modelId="{596D0E8D-D46A-4B30-A76E-78744A550749}" type="pres">
      <dgm:prSet presAssocID="{E2AECCB1-3EC8-469B-AD55-E2BC141FC60F}" presName="dummy" presStyleCnt="0"/>
      <dgm:spPr/>
    </dgm:pt>
    <dgm:pt modelId="{8A78330D-5E02-45B2-A385-9FCE29712E2B}" type="pres">
      <dgm:prSet presAssocID="{C392EBDC-75C9-4111-89F4-F771D4372909}" presName="sibTrans" presStyleLbl="sibTrans2D1" presStyleIdx="3" presStyleCnt="5"/>
      <dgm:spPr/>
    </dgm:pt>
    <dgm:pt modelId="{E1A1D0C9-5554-4C06-A9C7-0A6270E5FE20}" type="pres">
      <dgm:prSet presAssocID="{D9BBDCA5-B0EB-4BDB-9243-67AE670F2C5D}" presName="node" presStyleLbl="node1" presStyleIdx="4" presStyleCnt="5">
        <dgm:presLayoutVars>
          <dgm:bulletEnabled val="1"/>
        </dgm:presLayoutVars>
      </dgm:prSet>
      <dgm:spPr/>
    </dgm:pt>
    <dgm:pt modelId="{C9E4886A-9C2D-4BE6-BEBA-098FAB9362CB}" type="pres">
      <dgm:prSet presAssocID="{D9BBDCA5-B0EB-4BDB-9243-67AE670F2C5D}" presName="dummy" presStyleCnt="0"/>
      <dgm:spPr/>
    </dgm:pt>
    <dgm:pt modelId="{1CEA2FDA-E402-44EE-9019-E10426F9CFE2}" type="pres">
      <dgm:prSet presAssocID="{1163E346-E633-46F6-BF1E-B6D1F9DE6B82}" presName="sibTrans" presStyleLbl="sibTrans2D1" presStyleIdx="4" presStyleCnt="5"/>
      <dgm:spPr/>
    </dgm:pt>
  </dgm:ptLst>
  <dgm:cxnLst>
    <dgm:cxn modelId="{71B54403-5D1B-43D1-98DA-64406C30894F}" srcId="{D8A97C93-A73F-4E23-A6FA-FB375D18AC97}" destId="{DA2E263A-2A66-4B7E-A022-6D0DBF33F67E}" srcOrd="1" destOrd="0" parTransId="{1C2E4147-E6A6-4685-A69A-0A4BFB77FE5E}" sibTransId="{14DAE1BA-E33D-4303-9EAE-126DEE5F3514}"/>
    <dgm:cxn modelId="{F40DB704-C40E-466B-879B-CCB3568302DA}" type="presOf" srcId="{C392EBDC-75C9-4111-89F4-F771D4372909}" destId="{8A78330D-5E02-45B2-A385-9FCE29712E2B}" srcOrd="0" destOrd="0" presId="urn:microsoft.com/office/officeart/2005/8/layout/radial6"/>
    <dgm:cxn modelId="{D3212E08-0240-4EC7-9479-5EB1EFABD2B7}" srcId="{24EBBAB4-80BD-4137-AA57-19B28829D9EF}" destId="{D8A97C93-A73F-4E23-A6FA-FB375D18AC97}" srcOrd="0" destOrd="0" parTransId="{7419BFDE-9CA0-45D6-B415-93CC24C7936A}" sibTransId="{5AD10652-F8AC-4C94-A820-A063E808A9E0}"/>
    <dgm:cxn modelId="{F2DBE710-C477-4597-9BC7-F8BEDF5B6C24}" type="presOf" srcId="{D9BBDCA5-B0EB-4BDB-9243-67AE670F2C5D}" destId="{E1A1D0C9-5554-4C06-A9C7-0A6270E5FE20}" srcOrd="0" destOrd="0" presId="urn:microsoft.com/office/officeart/2005/8/layout/radial6"/>
    <dgm:cxn modelId="{8DB83316-6B54-4622-A83D-6778B936BD89}" srcId="{D8A97C93-A73F-4E23-A6FA-FB375D18AC97}" destId="{E2AECCB1-3EC8-469B-AD55-E2BC141FC60F}" srcOrd="3" destOrd="0" parTransId="{886DA0C1-3508-4CE3-9E13-AF3577E988C4}" sibTransId="{C392EBDC-75C9-4111-89F4-F771D4372909}"/>
    <dgm:cxn modelId="{EEEA1022-C81C-4EC0-BA70-296BD01014A9}" srcId="{D8A97C93-A73F-4E23-A6FA-FB375D18AC97}" destId="{16ECE485-801B-41BD-BD7C-4486EC3C91C5}" srcOrd="0" destOrd="0" parTransId="{2DCB7E0F-84BA-45B6-891D-6DD770DE9E66}" sibTransId="{D1D6B09A-CB92-4926-BEC6-E11A39FFA433}"/>
    <dgm:cxn modelId="{14C6192E-9CC9-4920-ACA4-968CBA0D7913}" type="presOf" srcId="{16ECE485-801B-41BD-BD7C-4486EC3C91C5}" destId="{1D3F6BC3-7EBD-4552-AF30-9CCF31E58077}" srcOrd="0" destOrd="0" presId="urn:microsoft.com/office/officeart/2005/8/layout/radial6"/>
    <dgm:cxn modelId="{AA722B2E-D312-4A82-875E-B1DEF9252FE2}" type="presOf" srcId="{14DAE1BA-E33D-4303-9EAE-126DEE5F3514}" destId="{B10E1B21-2B29-4041-8C1A-960DC935A74D}" srcOrd="0" destOrd="0" presId="urn:microsoft.com/office/officeart/2005/8/layout/radial6"/>
    <dgm:cxn modelId="{7D677B2E-5332-4E56-81D4-EA3895BACCC3}" srcId="{D8A97C93-A73F-4E23-A6FA-FB375D18AC97}" destId="{30BADE5A-E70D-4E19-8709-59709F5AE58A}" srcOrd="2" destOrd="0" parTransId="{63155DA2-0351-47B8-BE6B-EBBC43BD7B41}" sibTransId="{54BA0D80-9BE6-45CF-9E9C-D69453A82B2A}"/>
    <dgm:cxn modelId="{6AEAAF69-0C6C-491F-8CF0-AA884C8B77B5}" type="presOf" srcId="{1163E346-E633-46F6-BF1E-B6D1F9DE6B82}" destId="{1CEA2FDA-E402-44EE-9019-E10426F9CFE2}" srcOrd="0" destOrd="0" presId="urn:microsoft.com/office/officeart/2005/8/layout/radial6"/>
    <dgm:cxn modelId="{6600B290-266A-4E9F-BA5D-17AFAFA0967D}" type="presOf" srcId="{54BA0D80-9BE6-45CF-9E9C-D69453A82B2A}" destId="{C0DE99B6-3782-47D8-B999-542923B5AAA7}" srcOrd="0" destOrd="0" presId="urn:microsoft.com/office/officeart/2005/8/layout/radial6"/>
    <dgm:cxn modelId="{5B0B4AB6-522B-4A13-AD7A-2E9B50EB754D}" srcId="{D8A97C93-A73F-4E23-A6FA-FB375D18AC97}" destId="{D9BBDCA5-B0EB-4BDB-9243-67AE670F2C5D}" srcOrd="4" destOrd="0" parTransId="{C4E62B33-8CB6-47E0-BC88-395EBCF301E1}" sibTransId="{1163E346-E633-46F6-BF1E-B6D1F9DE6B82}"/>
    <dgm:cxn modelId="{FA675BB7-AFF0-464B-8810-E00E6B7A3D19}" type="presOf" srcId="{24EBBAB4-80BD-4137-AA57-19B28829D9EF}" destId="{ED4D7E3F-74CC-4A4C-BF97-9D54D42A4CB6}" srcOrd="0" destOrd="0" presId="urn:microsoft.com/office/officeart/2005/8/layout/radial6"/>
    <dgm:cxn modelId="{3F5B62BC-2EA9-4AFB-9EFE-1A758B98F708}" type="presOf" srcId="{D8A97C93-A73F-4E23-A6FA-FB375D18AC97}" destId="{BDC65E45-BA7E-45D7-86C6-514DB4308DC2}" srcOrd="0" destOrd="0" presId="urn:microsoft.com/office/officeart/2005/8/layout/radial6"/>
    <dgm:cxn modelId="{4738FEC8-A5F1-4DEC-B42F-5336535881D4}" type="presOf" srcId="{30BADE5A-E70D-4E19-8709-59709F5AE58A}" destId="{57A0A12B-1EB8-4055-B887-8485C49189B1}" srcOrd="0" destOrd="0" presId="urn:microsoft.com/office/officeart/2005/8/layout/radial6"/>
    <dgm:cxn modelId="{1E017FD1-22F7-4F48-B19A-DCF1C5359E95}" type="presOf" srcId="{DA2E263A-2A66-4B7E-A022-6D0DBF33F67E}" destId="{A8FDE260-DAD6-4026-9E87-11830E317C4C}" srcOrd="0" destOrd="0" presId="urn:microsoft.com/office/officeart/2005/8/layout/radial6"/>
    <dgm:cxn modelId="{C603CDDB-2FD5-4818-8C51-F3E1C8898DCD}" type="presOf" srcId="{E2AECCB1-3EC8-469B-AD55-E2BC141FC60F}" destId="{74D6C10D-4533-49D1-A654-D7B961239A0A}" srcOrd="0" destOrd="0" presId="urn:microsoft.com/office/officeart/2005/8/layout/radial6"/>
    <dgm:cxn modelId="{3268B3F0-DBA6-49A4-8F54-9CA4BC82539C}" type="presOf" srcId="{D1D6B09A-CB92-4926-BEC6-E11A39FFA433}" destId="{4C538000-4F11-4AA9-8E2A-98F815C9D683}" srcOrd="0" destOrd="0" presId="urn:microsoft.com/office/officeart/2005/8/layout/radial6"/>
    <dgm:cxn modelId="{32CDD770-B492-43D1-B2F0-8CABC1E35259}" type="presParOf" srcId="{ED4D7E3F-74CC-4A4C-BF97-9D54D42A4CB6}" destId="{BDC65E45-BA7E-45D7-86C6-514DB4308DC2}" srcOrd="0" destOrd="0" presId="urn:microsoft.com/office/officeart/2005/8/layout/radial6"/>
    <dgm:cxn modelId="{50841479-A1CD-4DEA-916F-953DDC4FA81B}" type="presParOf" srcId="{ED4D7E3F-74CC-4A4C-BF97-9D54D42A4CB6}" destId="{1D3F6BC3-7EBD-4552-AF30-9CCF31E58077}" srcOrd="1" destOrd="0" presId="urn:microsoft.com/office/officeart/2005/8/layout/radial6"/>
    <dgm:cxn modelId="{1994B872-4244-43C0-B16C-8A5B11A86B9F}" type="presParOf" srcId="{ED4D7E3F-74CC-4A4C-BF97-9D54D42A4CB6}" destId="{7321028E-3DE3-4869-9506-29411D449D00}" srcOrd="2" destOrd="0" presId="urn:microsoft.com/office/officeart/2005/8/layout/radial6"/>
    <dgm:cxn modelId="{00468898-E2C9-4F4A-B001-821B4EEE8B3C}" type="presParOf" srcId="{ED4D7E3F-74CC-4A4C-BF97-9D54D42A4CB6}" destId="{4C538000-4F11-4AA9-8E2A-98F815C9D683}" srcOrd="3" destOrd="0" presId="urn:microsoft.com/office/officeart/2005/8/layout/radial6"/>
    <dgm:cxn modelId="{DBE6A43F-DB46-4954-B648-2525C4D7344A}" type="presParOf" srcId="{ED4D7E3F-74CC-4A4C-BF97-9D54D42A4CB6}" destId="{A8FDE260-DAD6-4026-9E87-11830E317C4C}" srcOrd="4" destOrd="0" presId="urn:microsoft.com/office/officeart/2005/8/layout/radial6"/>
    <dgm:cxn modelId="{3ABD36A4-E21E-49F3-959A-5F74A153376F}" type="presParOf" srcId="{ED4D7E3F-74CC-4A4C-BF97-9D54D42A4CB6}" destId="{A737CB9B-BBE1-455A-8568-2ACFE959CFE0}" srcOrd="5" destOrd="0" presId="urn:microsoft.com/office/officeart/2005/8/layout/radial6"/>
    <dgm:cxn modelId="{32F8CB81-A4B6-456B-B35C-94383C9BD2FE}" type="presParOf" srcId="{ED4D7E3F-74CC-4A4C-BF97-9D54D42A4CB6}" destId="{B10E1B21-2B29-4041-8C1A-960DC935A74D}" srcOrd="6" destOrd="0" presId="urn:microsoft.com/office/officeart/2005/8/layout/radial6"/>
    <dgm:cxn modelId="{33E466AA-7020-4C9A-93E1-FDB7FA616445}" type="presParOf" srcId="{ED4D7E3F-74CC-4A4C-BF97-9D54D42A4CB6}" destId="{57A0A12B-1EB8-4055-B887-8485C49189B1}" srcOrd="7" destOrd="0" presId="urn:microsoft.com/office/officeart/2005/8/layout/radial6"/>
    <dgm:cxn modelId="{E76C174F-2A1E-4445-956B-C928197B2EE7}" type="presParOf" srcId="{ED4D7E3F-74CC-4A4C-BF97-9D54D42A4CB6}" destId="{5E9B50AA-9E6B-4EE6-A06A-D38131632740}" srcOrd="8" destOrd="0" presId="urn:microsoft.com/office/officeart/2005/8/layout/radial6"/>
    <dgm:cxn modelId="{106BD613-3EFD-45EE-AAA7-1031DD3862A6}" type="presParOf" srcId="{ED4D7E3F-74CC-4A4C-BF97-9D54D42A4CB6}" destId="{C0DE99B6-3782-47D8-B999-542923B5AAA7}" srcOrd="9" destOrd="0" presId="urn:microsoft.com/office/officeart/2005/8/layout/radial6"/>
    <dgm:cxn modelId="{AC7D1515-B39E-49B6-A0E2-FE544187443B}" type="presParOf" srcId="{ED4D7E3F-74CC-4A4C-BF97-9D54D42A4CB6}" destId="{74D6C10D-4533-49D1-A654-D7B961239A0A}" srcOrd="10" destOrd="0" presId="urn:microsoft.com/office/officeart/2005/8/layout/radial6"/>
    <dgm:cxn modelId="{275065C0-93C3-4A44-B4F2-9A4F705DBA16}" type="presParOf" srcId="{ED4D7E3F-74CC-4A4C-BF97-9D54D42A4CB6}" destId="{596D0E8D-D46A-4B30-A76E-78744A550749}" srcOrd="11" destOrd="0" presId="urn:microsoft.com/office/officeart/2005/8/layout/radial6"/>
    <dgm:cxn modelId="{9C773357-8F5B-4797-9F2E-68B3EB934D70}" type="presParOf" srcId="{ED4D7E3F-74CC-4A4C-BF97-9D54D42A4CB6}" destId="{8A78330D-5E02-45B2-A385-9FCE29712E2B}" srcOrd="12" destOrd="0" presId="urn:microsoft.com/office/officeart/2005/8/layout/radial6"/>
    <dgm:cxn modelId="{DA99ED90-2B3C-45F0-90A6-AC27481CCF95}" type="presParOf" srcId="{ED4D7E3F-74CC-4A4C-BF97-9D54D42A4CB6}" destId="{E1A1D0C9-5554-4C06-A9C7-0A6270E5FE20}" srcOrd="13" destOrd="0" presId="urn:microsoft.com/office/officeart/2005/8/layout/radial6"/>
    <dgm:cxn modelId="{80EFCD25-CBD6-4765-BB83-D631C3DF23BA}" type="presParOf" srcId="{ED4D7E3F-74CC-4A4C-BF97-9D54D42A4CB6}" destId="{C9E4886A-9C2D-4BE6-BEBA-098FAB9362CB}" srcOrd="14" destOrd="0" presId="urn:microsoft.com/office/officeart/2005/8/layout/radial6"/>
    <dgm:cxn modelId="{4C6223E6-92F0-4E0F-9DD8-6B2D456C1FFF}" type="presParOf" srcId="{ED4D7E3F-74CC-4A4C-BF97-9D54D42A4CB6}" destId="{1CEA2FDA-E402-44EE-9019-E10426F9CFE2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7A51ED6-F6D2-4436-93C9-9A6EC4AB896F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4E81E549-7862-4121-9B2E-DE1361427BAD}">
      <dgm:prSet phldrT="[Text]" custT="1"/>
      <dgm:spPr/>
      <dgm:t>
        <a:bodyPr/>
        <a:lstStyle/>
        <a:p>
          <a:r>
            <a:rPr lang="en-US" sz="1200" b="0" i="0"/>
            <a:t>Model performance disparity between India and China.</a:t>
          </a:r>
          <a:endParaRPr lang="en-IN" sz="1200"/>
        </a:p>
      </dgm:t>
    </dgm:pt>
    <dgm:pt modelId="{2BCF95BA-00E5-4C1A-96D8-FDF28B731B17}" type="parTrans" cxnId="{F8759917-A7F5-4EA8-84E0-E17BCB0140A5}">
      <dgm:prSet/>
      <dgm:spPr/>
      <dgm:t>
        <a:bodyPr/>
        <a:lstStyle/>
        <a:p>
          <a:endParaRPr lang="en-IN"/>
        </a:p>
      </dgm:t>
    </dgm:pt>
    <dgm:pt modelId="{BD833451-887D-4248-8A37-877A3FC84F19}" type="sibTrans" cxnId="{F8759917-A7F5-4EA8-84E0-E17BCB0140A5}">
      <dgm:prSet phldrT="01" custT="1"/>
      <dgm:spPr/>
      <dgm:t>
        <a:bodyPr/>
        <a:lstStyle/>
        <a:p>
          <a:r>
            <a:rPr lang="en-IN" sz="3600"/>
            <a:t>01</a:t>
          </a:r>
        </a:p>
      </dgm:t>
    </dgm:pt>
    <dgm:pt modelId="{8A8A990F-7F85-443E-88B9-BA5EDD593719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200" b="0" i="0"/>
            <a:t>Random Forest's dominance in both countries.</a:t>
          </a:r>
        </a:p>
      </dgm:t>
    </dgm:pt>
    <dgm:pt modelId="{775D639C-3145-4CFE-B648-FA69BCEA5098}" type="parTrans" cxnId="{7373048C-B565-4635-AD32-F6651E59FD6F}">
      <dgm:prSet/>
      <dgm:spPr/>
      <dgm:t>
        <a:bodyPr/>
        <a:lstStyle/>
        <a:p>
          <a:endParaRPr lang="en-IN"/>
        </a:p>
      </dgm:t>
    </dgm:pt>
    <dgm:pt modelId="{3B62E7AD-10E9-471B-A84C-1B481F42501E}" type="sibTrans" cxnId="{7373048C-B565-4635-AD32-F6651E59FD6F}">
      <dgm:prSet phldrT="02" custT="1"/>
      <dgm:spPr/>
      <dgm:t>
        <a:bodyPr/>
        <a:lstStyle/>
        <a:p>
          <a:r>
            <a:rPr lang="en-IN" sz="3600"/>
            <a:t>02</a:t>
          </a:r>
        </a:p>
      </dgm:t>
    </dgm:pt>
    <dgm:pt modelId="{57697D68-197C-4AF3-BCD8-0E49BAD052EE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200" b="0" i="0"/>
            <a:t>Varied success of Linear Regression, with better performance in India.</a:t>
          </a:r>
        </a:p>
      </dgm:t>
    </dgm:pt>
    <dgm:pt modelId="{B35080FD-4EF3-4F04-96D8-9489FDCDE528}" type="parTrans" cxnId="{9A1C3EFD-0BDE-4453-84C1-DBD3CD07E976}">
      <dgm:prSet/>
      <dgm:spPr/>
      <dgm:t>
        <a:bodyPr/>
        <a:lstStyle/>
        <a:p>
          <a:endParaRPr lang="en-IN"/>
        </a:p>
      </dgm:t>
    </dgm:pt>
    <dgm:pt modelId="{2A3F908D-722D-4E24-A30D-0926408D5B5F}" type="sibTrans" cxnId="{9A1C3EFD-0BDE-4453-84C1-DBD3CD07E976}">
      <dgm:prSet phldrT="03" custT="1"/>
      <dgm:spPr/>
      <dgm:t>
        <a:bodyPr/>
        <a:lstStyle/>
        <a:p>
          <a:r>
            <a:rPr lang="en-IN" sz="3600"/>
            <a:t>03</a:t>
          </a:r>
        </a:p>
      </dgm:t>
    </dgm:pt>
    <dgm:pt modelId="{9F349A8E-773C-4C0F-B681-E94394991B02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200" b="0" i="0"/>
            <a:t>Challenges faced by SVR in both regions.</a:t>
          </a:r>
        </a:p>
      </dgm:t>
    </dgm:pt>
    <dgm:pt modelId="{488955CF-F271-4D5B-B351-7A6050E7D32C}" type="parTrans" cxnId="{B4A5EED8-1F51-43F8-B904-313EDE9E5D92}">
      <dgm:prSet/>
      <dgm:spPr/>
      <dgm:t>
        <a:bodyPr/>
        <a:lstStyle/>
        <a:p>
          <a:endParaRPr lang="en-IN"/>
        </a:p>
      </dgm:t>
    </dgm:pt>
    <dgm:pt modelId="{5CA725C4-A967-4525-ABA6-54205AF264E4}" type="sibTrans" cxnId="{B4A5EED8-1F51-43F8-B904-313EDE9E5D92}">
      <dgm:prSet phldrT="04" custT="1"/>
      <dgm:spPr/>
      <dgm:t>
        <a:bodyPr/>
        <a:lstStyle/>
        <a:p>
          <a:r>
            <a:rPr lang="en-IN" sz="3600"/>
            <a:t>04</a:t>
          </a:r>
        </a:p>
      </dgm:t>
    </dgm:pt>
    <dgm:pt modelId="{446EF573-ABE8-41D2-99B2-E0D20BF463AF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200" b="0" i="0" dirty="0"/>
            <a:t>Regional Disparities between the nations Electricity Demand</a:t>
          </a:r>
        </a:p>
      </dgm:t>
    </dgm:pt>
    <dgm:pt modelId="{30E722B1-D0F4-4CD3-B703-F32B44A3754B}" type="parTrans" cxnId="{F82BD2E1-9426-4B06-8484-6B57EC0A42D5}">
      <dgm:prSet/>
      <dgm:spPr/>
      <dgm:t>
        <a:bodyPr/>
        <a:lstStyle/>
        <a:p>
          <a:endParaRPr lang="en-IN"/>
        </a:p>
      </dgm:t>
    </dgm:pt>
    <dgm:pt modelId="{6D139848-236A-4E1E-AE81-5AB757CD4C88}" type="sibTrans" cxnId="{F82BD2E1-9426-4B06-8484-6B57EC0A42D5}">
      <dgm:prSet phldrT="05" custT="1"/>
      <dgm:spPr/>
      <dgm:t>
        <a:bodyPr/>
        <a:lstStyle/>
        <a:p>
          <a:r>
            <a:rPr lang="en-IN" sz="3600"/>
            <a:t>05</a:t>
          </a:r>
        </a:p>
      </dgm:t>
    </dgm:pt>
    <dgm:pt modelId="{38FC3FE3-916E-4189-B9BF-CB32D5B7BB49}" type="pres">
      <dgm:prSet presAssocID="{77A51ED6-F6D2-4436-93C9-9A6EC4AB896F}" presName="Name0" presStyleCnt="0">
        <dgm:presLayoutVars>
          <dgm:animLvl val="lvl"/>
          <dgm:resizeHandles val="exact"/>
        </dgm:presLayoutVars>
      </dgm:prSet>
      <dgm:spPr/>
    </dgm:pt>
    <dgm:pt modelId="{3933761C-EA79-4061-B4BA-410B2F3A422A}" type="pres">
      <dgm:prSet presAssocID="{4E81E549-7862-4121-9B2E-DE1361427BAD}" presName="compositeNode" presStyleCnt="0">
        <dgm:presLayoutVars>
          <dgm:bulletEnabled val="1"/>
        </dgm:presLayoutVars>
      </dgm:prSet>
      <dgm:spPr/>
    </dgm:pt>
    <dgm:pt modelId="{D22FC81E-2473-4698-8FD0-07B6A832DDBB}" type="pres">
      <dgm:prSet presAssocID="{4E81E549-7862-4121-9B2E-DE1361427BAD}" presName="bgRect" presStyleLbl="alignNode1" presStyleIdx="0" presStyleCnt="5"/>
      <dgm:spPr/>
    </dgm:pt>
    <dgm:pt modelId="{92D77CB6-CB08-457A-A6E5-1FB5CB9D11B4}" type="pres">
      <dgm:prSet presAssocID="{BD833451-887D-4248-8A37-877A3FC84F19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BD17E340-45E2-4950-B4AB-438DE12777AF}" type="pres">
      <dgm:prSet presAssocID="{4E81E549-7862-4121-9B2E-DE1361427BAD}" presName="nodeRect" presStyleLbl="alignNode1" presStyleIdx="0" presStyleCnt="5">
        <dgm:presLayoutVars>
          <dgm:bulletEnabled val="1"/>
        </dgm:presLayoutVars>
      </dgm:prSet>
      <dgm:spPr/>
    </dgm:pt>
    <dgm:pt modelId="{526A10B7-E209-465B-B142-1D348A885C38}" type="pres">
      <dgm:prSet presAssocID="{BD833451-887D-4248-8A37-877A3FC84F19}" presName="sibTrans" presStyleCnt="0"/>
      <dgm:spPr/>
    </dgm:pt>
    <dgm:pt modelId="{4E7A3DAC-4769-4110-B938-0D5921B90450}" type="pres">
      <dgm:prSet presAssocID="{8A8A990F-7F85-443E-88B9-BA5EDD593719}" presName="compositeNode" presStyleCnt="0">
        <dgm:presLayoutVars>
          <dgm:bulletEnabled val="1"/>
        </dgm:presLayoutVars>
      </dgm:prSet>
      <dgm:spPr/>
    </dgm:pt>
    <dgm:pt modelId="{7A89DBBD-924D-48B4-881A-1593DA33A7AC}" type="pres">
      <dgm:prSet presAssocID="{8A8A990F-7F85-443E-88B9-BA5EDD593719}" presName="bgRect" presStyleLbl="alignNode1" presStyleIdx="1" presStyleCnt="5"/>
      <dgm:spPr/>
    </dgm:pt>
    <dgm:pt modelId="{381AA5D7-886B-4E84-B4DF-EBA43C7AC67E}" type="pres">
      <dgm:prSet presAssocID="{3B62E7AD-10E9-471B-A84C-1B481F42501E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061C864F-F9EF-4C65-BD9B-BDA74345BD3A}" type="pres">
      <dgm:prSet presAssocID="{8A8A990F-7F85-443E-88B9-BA5EDD593719}" presName="nodeRect" presStyleLbl="alignNode1" presStyleIdx="1" presStyleCnt="5">
        <dgm:presLayoutVars>
          <dgm:bulletEnabled val="1"/>
        </dgm:presLayoutVars>
      </dgm:prSet>
      <dgm:spPr/>
    </dgm:pt>
    <dgm:pt modelId="{D90F7214-9712-4C87-ADD1-A7044F080A32}" type="pres">
      <dgm:prSet presAssocID="{3B62E7AD-10E9-471B-A84C-1B481F42501E}" presName="sibTrans" presStyleCnt="0"/>
      <dgm:spPr/>
    </dgm:pt>
    <dgm:pt modelId="{D11A0082-4892-40E4-995D-F1456A797BAE}" type="pres">
      <dgm:prSet presAssocID="{57697D68-197C-4AF3-BCD8-0E49BAD052EE}" presName="compositeNode" presStyleCnt="0">
        <dgm:presLayoutVars>
          <dgm:bulletEnabled val="1"/>
        </dgm:presLayoutVars>
      </dgm:prSet>
      <dgm:spPr/>
    </dgm:pt>
    <dgm:pt modelId="{BA43536E-F964-49ED-A988-0C777E46077A}" type="pres">
      <dgm:prSet presAssocID="{57697D68-197C-4AF3-BCD8-0E49BAD052EE}" presName="bgRect" presStyleLbl="alignNode1" presStyleIdx="2" presStyleCnt="5"/>
      <dgm:spPr/>
    </dgm:pt>
    <dgm:pt modelId="{490EB1F5-BA01-4387-A3D3-16ABEB6524AC}" type="pres">
      <dgm:prSet presAssocID="{2A3F908D-722D-4E24-A30D-0926408D5B5F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546DD59E-1EF6-43DC-AB6E-CB142893EEEF}" type="pres">
      <dgm:prSet presAssocID="{57697D68-197C-4AF3-BCD8-0E49BAD052EE}" presName="nodeRect" presStyleLbl="alignNode1" presStyleIdx="2" presStyleCnt="5">
        <dgm:presLayoutVars>
          <dgm:bulletEnabled val="1"/>
        </dgm:presLayoutVars>
      </dgm:prSet>
      <dgm:spPr/>
    </dgm:pt>
    <dgm:pt modelId="{13CC92A8-F241-4068-8A24-B3E40004287C}" type="pres">
      <dgm:prSet presAssocID="{2A3F908D-722D-4E24-A30D-0926408D5B5F}" presName="sibTrans" presStyleCnt="0"/>
      <dgm:spPr/>
    </dgm:pt>
    <dgm:pt modelId="{8D87943A-043F-435A-8835-9708299F3EBE}" type="pres">
      <dgm:prSet presAssocID="{9F349A8E-773C-4C0F-B681-E94394991B02}" presName="compositeNode" presStyleCnt="0">
        <dgm:presLayoutVars>
          <dgm:bulletEnabled val="1"/>
        </dgm:presLayoutVars>
      </dgm:prSet>
      <dgm:spPr/>
    </dgm:pt>
    <dgm:pt modelId="{41E8FB5A-9FA2-4805-9BE0-61EF73852E8E}" type="pres">
      <dgm:prSet presAssocID="{9F349A8E-773C-4C0F-B681-E94394991B02}" presName="bgRect" presStyleLbl="alignNode1" presStyleIdx="3" presStyleCnt="5"/>
      <dgm:spPr/>
    </dgm:pt>
    <dgm:pt modelId="{28F26143-BC75-446F-9B46-5707151F8D18}" type="pres">
      <dgm:prSet presAssocID="{5CA725C4-A967-4525-ABA6-54205AF264E4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9E4AD7AC-A42A-4DEB-B0B8-F8846302A3B7}" type="pres">
      <dgm:prSet presAssocID="{9F349A8E-773C-4C0F-B681-E94394991B02}" presName="nodeRect" presStyleLbl="alignNode1" presStyleIdx="3" presStyleCnt="5">
        <dgm:presLayoutVars>
          <dgm:bulletEnabled val="1"/>
        </dgm:presLayoutVars>
      </dgm:prSet>
      <dgm:spPr/>
    </dgm:pt>
    <dgm:pt modelId="{0C23C838-F5DE-472E-99DE-4689B123C166}" type="pres">
      <dgm:prSet presAssocID="{5CA725C4-A967-4525-ABA6-54205AF264E4}" presName="sibTrans" presStyleCnt="0"/>
      <dgm:spPr/>
    </dgm:pt>
    <dgm:pt modelId="{DDA98109-1BFF-4725-8045-884C69A2DEC0}" type="pres">
      <dgm:prSet presAssocID="{446EF573-ABE8-41D2-99B2-E0D20BF463AF}" presName="compositeNode" presStyleCnt="0">
        <dgm:presLayoutVars>
          <dgm:bulletEnabled val="1"/>
        </dgm:presLayoutVars>
      </dgm:prSet>
      <dgm:spPr/>
    </dgm:pt>
    <dgm:pt modelId="{D662701E-AF24-4AD0-97A5-9030901B010E}" type="pres">
      <dgm:prSet presAssocID="{446EF573-ABE8-41D2-99B2-E0D20BF463AF}" presName="bgRect" presStyleLbl="alignNode1" presStyleIdx="4" presStyleCnt="5"/>
      <dgm:spPr/>
    </dgm:pt>
    <dgm:pt modelId="{1B10D449-B175-4F12-BE21-4DEE7A240E21}" type="pres">
      <dgm:prSet presAssocID="{6D139848-236A-4E1E-AE81-5AB757CD4C88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7104887A-5FE8-442B-B913-8F4AECC86CFF}" type="pres">
      <dgm:prSet presAssocID="{446EF573-ABE8-41D2-99B2-E0D20BF463AF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DCEDC311-27DB-4BC6-ABCA-AC15565A7C86}" type="presOf" srcId="{446EF573-ABE8-41D2-99B2-E0D20BF463AF}" destId="{D662701E-AF24-4AD0-97A5-9030901B010E}" srcOrd="0" destOrd="0" presId="urn:microsoft.com/office/officeart/2016/7/layout/LinearBlockProcessNumbered"/>
    <dgm:cxn modelId="{A3C1F212-AC52-474D-A1F4-9ECAF2FC8F37}" type="presOf" srcId="{9F349A8E-773C-4C0F-B681-E94394991B02}" destId="{9E4AD7AC-A42A-4DEB-B0B8-F8846302A3B7}" srcOrd="1" destOrd="0" presId="urn:microsoft.com/office/officeart/2016/7/layout/LinearBlockProcessNumbered"/>
    <dgm:cxn modelId="{F8759917-A7F5-4EA8-84E0-E17BCB0140A5}" srcId="{77A51ED6-F6D2-4436-93C9-9A6EC4AB896F}" destId="{4E81E549-7862-4121-9B2E-DE1361427BAD}" srcOrd="0" destOrd="0" parTransId="{2BCF95BA-00E5-4C1A-96D8-FDF28B731B17}" sibTransId="{BD833451-887D-4248-8A37-877A3FC84F19}"/>
    <dgm:cxn modelId="{E806F117-D2C4-436B-A9F7-6FFA75921A52}" type="presOf" srcId="{2A3F908D-722D-4E24-A30D-0926408D5B5F}" destId="{490EB1F5-BA01-4387-A3D3-16ABEB6524AC}" srcOrd="0" destOrd="0" presId="urn:microsoft.com/office/officeart/2016/7/layout/LinearBlockProcessNumbered"/>
    <dgm:cxn modelId="{6E45AE2B-D327-49C2-A755-673815C7FF90}" type="presOf" srcId="{77A51ED6-F6D2-4436-93C9-9A6EC4AB896F}" destId="{38FC3FE3-916E-4189-B9BF-CB32D5B7BB49}" srcOrd="0" destOrd="0" presId="urn:microsoft.com/office/officeart/2016/7/layout/LinearBlockProcessNumbered"/>
    <dgm:cxn modelId="{49BC963F-68F7-4929-813D-D5F5A28C8B67}" type="presOf" srcId="{BD833451-887D-4248-8A37-877A3FC84F19}" destId="{92D77CB6-CB08-457A-A6E5-1FB5CB9D11B4}" srcOrd="0" destOrd="0" presId="urn:microsoft.com/office/officeart/2016/7/layout/LinearBlockProcessNumbered"/>
    <dgm:cxn modelId="{AFE52F55-E86E-4EC0-9AF0-D99BE8EA4E87}" type="presOf" srcId="{446EF573-ABE8-41D2-99B2-E0D20BF463AF}" destId="{7104887A-5FE8-442B-B913-8F4AECC86CFF}" srcOrd="1" destOrd="0" presId="urn:microsoft.com/office/officeart/2016/7/layout/LinearBlockProcessNumbered"/>
    <dgm:cxn modelId="{7373048C-B565-4635-AD32-F6651E59FD6F}" srcId="{77A51ED6-F6D2-4436-93C9-9A6EC4AB896F}" destId="{8A8A990F-7F85-443E-88B9-BA5EDD593719}" srcOrd="1" destOrd="0" parTransId="{775D639C-3145-4CFE-B648-FA69BCEA5098}" sibTransId="{3B62E7AD-10E9-471B-A84C-1B481F42501E}"/>
    <dgm:cxn modelId="{25E71197-AA93-449E-A408-AC118636D2C3}" type="presOf" srcId="{57697D68-197C-4AF3-BCD8-0E49BAD052EE}" destId="{546DD59E-1EF6-43DC-AB6E-CB142893EEEF}" srcOrd="1" destOrd="0" presId="urn:microsoft.com/office/officeart/2016/7/layout/LinearBlockProcessNumbered"/>
    <dgm:cxn modelId="{75F3D49F-9EB3-4A09-AE36-9F344C851D92}" type="presOf" srcId="{6D139848-236A-4E1E-AE81-5AB757CD4C88}" destId="{1B10D449-B175-4F12-BE21-4DEE7A240E21}" srcOrd="0" destOrd="0" presId="urn:microsoft.com/office/officeart/2016/7/layout/LinearBlockProcessNumbered"/>
    <dgm:cxn modelId="{07E586A9-1130-4228-BFD7-D18D0BD860B6}" type="presOf" srcId="{9F349A8E-773C-4C0F-B681-E94394991B02}" destId="{41E8FB5A-9FA2-4805-9BE0-61EF73852E8E}" srcOrd="0" destOrd="0" presId="urn:microsoft.com/office/officeart/2016/7/layout/LinearBlockProcessNumbered"/>
    <dgm:cxn modelId="{3977A4B3-1790-4EE1-9F4B-52A82A904942}" type="presOf" srcId="{5CA725C4-A967-4525-ABA6-54205AF264E4}" destId="{28F26143-BC75-446F-9B46-5707151F8D18}" srcOrd="0" destOrd="0" presId="urn:microsoft.com/office/officeart/2016/7/layout/LinearBlockProcessNumbered"/>
    <dgm:cxn modelId="{3D48AFB7-12C2-4053-836D-3C59817E1AD2}" type="presOf" srcId="{3B62E7AD-10E9-471B-A84C-1B481F42501E}" destId="{381AA5D7-886B-4E84-B4DF-EBA43C7AC67E}" srcOrd="0" destOrd="0" presId="urn:microsoft.com/office/officeart/2016/7/layout/LinearBlockProcessNumbered"/>
    <dgm:cxn modelId="{CDE5D4BD-1F46-430C-B94F-705D85B84F99}" type="presOf" srcId="{4E81E549-7862-4121-9B2E-DE1361427BAD}" destId="{D22FC81E-2473-4698-8FD0-07B6A832DDBB}" srcOrd="0" destOrd="0" presId="urn:microsoft.com/office/officeart/2016/7/layout/LinearBlockProcessNumbered"/>
    <dgm:cxn modelId="{810CFFC3-32B8-41B7-8143-2464FF0277DB}" type="presOf" srcId="{8A8A990F-7F85-443E-88B9-BA5EDD593719}" destId="{061C864F-F9EF-4C65-BD9B-BDA74345BD3A}" srcOrd="1" destOrd="0" presId="urn:microsoft.com/office/officeart/2016/7/layout/LinearBlockProcessNumbered"/>
    <dgm:cxn modelId="{A52893CA-C66E-48B2-B337-C258AA83DBCE}" type="presOf" srcId="{8A8A990F-7F85-443E-88B9-BA5EDD593719}" destId="{7A89DBBD-924D-48B4-881A-1593DA33A7AC}" srcOrd="0" destOrd="0" presId="urn:microsoft.com/office/officeart/2016/7/layout/LinearBlockProcessNumbered"/>
    <dgm:cxn modelId="{879A3CD3-8BE9-4B37-B175-4ABF9283C95F}" type="presOf" srcId="{4E81E549-7862-4121-9B2E-DE1361427BAD}" destId="{BD17E340-45E2-4950-B4AB-438DE12777AF}" srcOrd="1" destOrd="0" presId="urn:microsoft.com/office/officeart/2016/7/layout/LinearBlockProcessNumbered"/>
    <dgm:cxn modelId="{B4A5EED8-1F51-43F8-B904-313EDE9E5D92}" srcId="{77A51ED6-F6D2-4436-93C9-9A6EC4AB896F}" destId="{9F349A8E-773C-4C0F-B681-E94394991B02}" srcOrd="3" destOrd="0" parTransId="{488955CF-F271-4D5B-B351-7A6050E7D32C}" sibTransId="{5CA725C4-A967-4525-ABA6-54205AF264E4}"/>
    <dgm:cxn modelId="{DD94EADF-8A80-46A9-BAAB-C79BA7A08D21}" type="presOf" srcId="{57697D68-197C-4AF3-BCD8-0E49BAD052EE}" destId="{BA43536E-F964-49ED-A988-0C777E46077A}" srcOrd="0" destOrd="0" presId="urn:microsoft.com/office/officeart/2016/7/layout/LinearBlockProcessNumbered"/>
    <dgm:cxn modelId="{F82BD2E1-9426-4B06-8484-6B57EC0A42D5}" srcId="{77A51ED6-F6D2-4436-93C9-9A6EC4AB896F}" destId="{446EF573-ABE8-41D2-99B2-E0D20BF463AF}" srcOrd="4" destOrd="0" parTransId="{30E722B1-D0F4-4CD3-B703-F32B44A3754B}" sibTransId="{6D139848-236A-4E1E-AE81-5AB757CD4C88}"/>
    <dgm:cxn modelId="{9A1C3EFD-0BDE-4453-84C1-DBD3CD07E976}" srcId="{77A51ED6-F6D2-4436-93C9-9A6EC4AB896F}" destId="{57697D68-197C-4AF3-BCD8-0E49BAD052EE}" srcOrd="2" destOrd="0" parTransId="{B35080FD-4EF3-4F04-96D8-9489FDCDE528}" sibTransId="{2A3F908D-722D-4E24-A30D-0926408D5B5F}"/>
    <dgm:cxn modelId="{481D2FA0-3AC2-4759-B50D-2278F78F4D3B}" type="presParOf" srcId="{38FC3FE3-916E-4189-B9BF-CB32D5B7BB49}" destId="{3933761C-EA79-4061-B4BA-410B2F3A422A}" srcOrd="0" destOrd="0" presId="urn:microsoft.com/office/officeart/2016/7/layout/LinearBlockProcessNumbered"/>
    <dgm:cxn modelId="{E4DFBEF4-3DAD-48EC-A9A1-46AD48B8C36D}" type="presParOf" srcId="{3933761C-EA79-4061-B4BA-410B2F3A422A}" destId="{D22FC81E-2473-4698-8FD0-07B6A832DDBB}" srcOrd="0" destOrd="0" presId="urn:microsoft.com/office/officeart/2016/7/layout/LinearBlockProcessNumbered"/>
    <dgm:cxn modelId="{FAC3A91C-F9E6-4592-AEE5-D268D66BAAFF}" type="presParOf" srcId="{3933761C-EA79-4061-B4BA-410B2F3A422A}" destId="{92D77CB6-CB08-457A-A6E5-1FB5CB9D11B4}" srcOrd="1" destOrd="0" presId="urn:microsoft.com/office/officeart/2016/7/layout/LinearBlockProcessNumbered"/>
    <dgm:cxn modelId="{A85DEF1D-E714-4AE7-B6B2-267E33C8EA6E}" type="presParOf" srcId="{3933761C-EA79-4061-B4BA-410B2F3A422A}" destId="{BD17E340-45E2-4950-B4AB-438DE12777AF}" srcOrd="2" destOrd="0" presId="urn:microsoft.com/office/officeart/2016/7/layout/LinearBlockProcessNumbered"/>
    <dgm:cxn modelId="{830908B8-7DA9-4AA6-AEF8-24128F10DE6E}" type="presParOf" srcId="{38FC3FE3-916E-4189-B9BF-CB32D5B7BB49}" destId="{526A10B7-E209-465B-B142-1D348A885C38}" srcOrd="1" destOrd="0" presId="urn:microsoft.com/office/officeart/2016/7/layout/LinearBlockProcessNumbered"/>
    <dgm:cxn modelId="{36A8548F-0F61-4243-B534-D8AB4C6AD5A5}" type="presParOf" srcId="{38FC3FE3-916E-4189-B9BF-CB32D5B7BB49}" destId="{4E7A3DAC-4769-4110-B938-0D5921B90450}" srcOrd="2" destOrd="0" presId="urn:microsoft.com/office/officeart/2016/7/layout/LinearBlockProcessNumbered"/>
    <dgm:cxn modelId="{29308E0B-D1D6-4DC8-8C9E-3EC584B03E9A}" type="presParOf" srcId="{4E7A3DAC-4769-4110-B938-0D5921B90450}" destId="{7A89DBBD-924D-48B4-881A-1593DA33A7AC}" srcOrd="0" destOrd="0" presId="urn:microsoft.com/office/officeart/2016/7/layout/LinearBlockProcessNumbered"/>
    <dgm:cxn modelId="{5A3106B0-3299-4579-99FA-51240FEAE3D5}" type="presParOf" srcId="{4E7A3DAC-4769-4110-B938-0D5921B90450}" destId="{381AA5D7-886B-4E84-B4DF-EBA43C7AC67E}" srcOrd="1" destOrd="0" presId="urn:microsoft.com/office/officeart/2016/7/layout/LinearBlockProcessNumbered"/>
    <dgm:cxn modelId="{CB3BFACD-6223-4C60-88B2-636CA1AEDE25}" type="presParOf" srcId="{4E7A3DAC-4769-4110-B938-0D5921B90450}" destId="{061C864F-F9EF-4C65-BD9B-BDA74345BD3A}" srcOrd="2" destOrd="0" presId="urn:microsoft.com/office/officeart/2016/7/layout/LinearBlockProcessNumbered"/>
    <dgm:cxn modelId="{C5DA06C5-3663-44A2-A422-C3C430B50C9A}" type="presParOf" srcId="{38FC3FE3-916E-4189-B9BF-CB32D5B7BB49}" destId="{D90F7214-9712-4C87-ADD1-A7044F080A32}" srcOrd="3" destOrd="0" presId="urn:microsoft.com/office/officeart/2016/7/layout/LinearBlockProcessNumbered"/>
    <dgm:cxn modelId="{4BFDA36C-5CC7-4B0E-B6A5-5B3FBDEEC3B7}" type="presParOf" srcId="{38FC3FE3-916E-4189-B9BF-CB32D5B7BB49}" destId="{D11A0082-4892-40E4-995D-F1456A797BAE}" srcOrd="4" destOrd="0" presId="urn:microsoft.com/office/officeart/2016/7/layout/LinearBlockProcessNumbered"/>
    <dgm:cxn modelId="{243E40F1-16A2-44E0-B1E8-A836165AF2BF}" type="presParOf" srcId="{D11A0082-4892-40E4-995D-F1456A797BAE}" destId="{BA43536E-F964-49ED-A988-0C777E46077A}" srcOrd="0" destOrd="0" presId="urn:microsoft.com/office/officeart/2016/7/layout/LinearBlockProcessNumbered"/>
    <dgm:cxn modelId="{5EDBC1ED-4B7A-4323-905E-85C544A5DC7C}" type="presParOf" srcId="{D11A0082-4892-40E4-995D-F1456A797BAE}" destId="{490EB1F5-BA01-4387-A3D3-16ABEB6524AC}" srcOrd="1" destOrd="0" presId="urn:microsoft.com/office/officeart/2016/7/layout/LinearBlockProcessNumbered"/>
    <dgm:cxn modelId="{7D50E7A3-5E75-4B7C-9596-7BDC6C1F8E65}" type="presParOf" srcId="{D11A0082-4892-40E4-995D-F1456A797BAE}" destId="{546DD59E-1EF6-43DC-AB6E-CB142893EEEF}" srcOrd="2" destOrd="0" presId="urn:microsoft.com/office/officeart/2016/7/layout/LinearBlockProcessNumbered"/>
    <dgm:cxn modelId="{1544AE8B-0C46-464B-B09E-61799CB02691}" type="presParOf" srcId="{38FC3FE3-916E-4189-B9BF-CB32D5B7BB49}" destId="{13CC92A8-F241-4068-8A24-B3E40004287C}" srcOrd="5" destOrd="0" presId="urn:microsoft.com/office/officeart/2016/7/layout/LinearBlockProcessNumbered"/>
    <dgm:cxn modelId="{A47DFE0A-4C7D-4B1B-BB5F-0E1BC60C2A3A}" type="presParOf" srcId="{38FC3FE3-916E-4189-B9BF-CB32D5B7BB49}" destId="{8D87943A-043F-435A-8835-9708299F3EBE}" srcOrd="6" destOrd="0" presId="urn:microsoft.com/office/officeart/2016/7/layout/LinearBlockProcessNumbered"/>
    <dgm:cxn modelId="{B3050975-C13D-43FD-B04A-458D694F46D6}" type="presParOf" srcId="{8D87943A-043F-435A-8835-9708299F3EBE}" destId="{41E8FB5A-9FA2-4805-9BE0-61EF73852E8E}" srcOrd="0" destOrd="0" presId="urn:microsoft.com/office/officeart/2016/7/layout/LinearBlockProcessNumbered"/>
    <dgm:cxn modelId="{2571514F-72E1-43FC-ACE0-1DB91E00461B}" type="presParOf" srcId="{8D87943A-043F-435A-8835-9708299F3EBE}" destId="{28F26143-BC75-446F-9B46-5707151F8D18}" srcOrd="1" destOrd="0" presId="urn:microsoft.com/office/officeart/2016/7/layout/LinearBlockProcessNumbered"/>
    <dgm:cxn modelId="{AD779C48-4ECF-42BF-BB47-0B61A04270D5}" type="presParOf" srcId="{8D87943A-043F-435A-8835-9708299F3EBE}" destId="{9E4AD7AC-A42A-4DEB-B0B8-F8846302A3B7}" srcOrd="2" destOrd="0" presId="urn:microsoft.com/office/officeart/2016/7/layout/LinearBlockProcessNumbered"/>
    <dgm:cxn modelId="{5B9D039B-8574-4911-9F8E-8457249943DA}" type="presParOf" srcId="{38FC3FE3-916E-4189-B9BF-CB32D5B7BB49}" destId="{0C23C838-F5DE-472E-99DE-4689B123C166}" srcOrd="7" destOrd="0" presId="urn:microsoft.com/office/officeart/2016/7/layout/LinearBlockProcessNumbered"/>
    <dgm:cxn modelId="{C39A3D4E-43A4-4C16-ABB9-3E8D66666B34}" type="presParOf" srcId="{38FC3FE3-916E-4189-B9BF-CB32D5B7BB49}" destId="{DDA98109-1BFF-4725-8045-884C69A2DEC0}" srcOrd="8" destOrd="0" presId="urn:microsoft.com/office/officeart/2016/7/layout/LinearBlockProcessNumbered"/>
    <dgm:cxn modelId="{DA6F5F88-B6A5-4571-A087-E533CA422BA1}" type="presParOf" srcId="{DDA98109-1BFF-4725-8045-884C69A2DEC0}" destId="{D662701E-AF24-4AD0-97A5-9030901B010E}" srcOrd="0" destOrd="0" presId="urn:microsoft.com/office/officeart/2016/7/layout/LinearBlockProcessNumbered"/>
    <dgm:cxn modelId="{99A0AD16-139C-4C0C-A3A9-0DC3B64E3613}" type="presParOf" srcId="{DDA98109-1BFF-4725-8045-884C69A2DEC0}" destId="{1B10D449-B175-4F12-BE21-4DEE7A240E21}" srcOrd="1" destOrd="0" presId="urn:microsoft.com/office/officeart/2016/7/layout/LinearBlockProcessNumbered"/>
    <dgm:cxn modelId="{4457E37F-998D-4A0A-B302-6691A989DA07}" type="presParOf" srcId="{DDA98109-1BFF-4725-8045-884C69A2DEC0}" destId="{7104887A-5FE8-442B-B913-8F4AECC86CFF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4EBBAB4-80BD-4137-AA57-19B28829D9EF}" type="doc">
      <dgm:prSet loTypeId="urn:microsoft.com/office/officeart/2005/8/layout/radial6" loCatId="relationship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D8A97C93-A73F-4E23-A6FA-FB375D18AC97}">
      <dgm:prSet phldrT="[Text]"/>
      <dgm:spPr/>
      <dgm:t>
        <a:bodyPr/>
        <a:lstStyle/>
        <a:p>
          <a:r>
            <a:rPr lang="en-US" b="1" dirty="0"/>
            <a:t>Models</a:t>
          </a:r>
          <a:endParaRPr lang="en-IN" b="1" dirty="0"/>
        </a:p>
      </dgm:t>
    </dgm:pt>
    <dgm:pt modelId="{7419BFDE-9CA0-45D6-B415-93CC24C7936A}" type="parTrans" cxnId="{D3212E08-0240-4EC7-9479-5EB1EFABD2B7}">
      <dgm:prSet/>
      <dgm:spPr/>
      <dgm:t>
        <a:bodyPr/>
        <a:lstStyle/>
        <a:p>
          <a:endParaRPr lang="en-IN"/>
        </a:p>
      </dgm:t>
    </dgm:pt>
    <dgm:pt modelId="{5AD10652-F8AC-4C94-A820-A063E808A9E0}" type="sibTrans" cxnId="{D3212E08-0240-4EC7-9479-5EB1EFABD2B7}">
      <dgm:prSet/>
      <dgm:spPr/>
      <dgm:t>
        <a:bodyPr/>
        <a:lstStyle/>
        <a:p>
          <a:endParaRPr lang="en-IN"/>
        </a:p>
      </dgm:t>
    </dgm:pt>
    <dgm:pt modelId="{16ECE485-801B-41BD-BD7C-4486EC3C91C5}">
      <dgm:prSet phldrT="[Text]"/>
      <dgm:spPr/>
      <dgm:t>
        <a:bodyPr/>
        <a:lstStyle/>
        <a:p>
          <a:r>
            <a:rPr lang="en-US" b="1" dirty="0"/>
            <a:t>Linear Regression</a:t>
          </a:r>
          <a:endParaRPr lang="en-IN" b="1" dirty="0"/>
        </a:p>
      </dgm:t>
    </dgm:pt>
    <dgm:pt modelId="{2DCB7E0F-84BA-45B6-891D-6DD770DE9E66}" type="parTrans" cxnId="{EEEA1022-C81C-4EC0-BA70-296BD01014A9}">
      <dgm:prSet/>
      <dgm:spPr/>
      <dgm:t>
        <a:bodyPr/>
        <a:lstStyle/>
        <a:p>
          <a:endParaRPr lang="en-IN"/>
        </a:p>
      </dgm:t>
    </dgm:pt>
    <dgm:pt modelId="{D1D6B09A-CB92-4926-BEC6-E11A39FFA433}" type="sibTrans" cxnId="{EEEA1022-C81C-4EC0-BA70-296BD01014A9}">
      <dgm:prSet/>
      <dgm:spPr/>
      <dgm:t>
        <a:bodyPr/>
        <a:lstStyle/>
        <a:p>
          <a:endParaRPr lang="en-IN" b="1"/>
        </a:p>
      </dgm:t>
    </dgm:pt>
    <dgm:pt modelId="{30BADE5A-E70D-4E19-8709-59709F5AE58A}">
      <dgm:prSet phldrT="[Text]"/>
      <dgm:spPr/>
      <dgm:t>
        <a:bodyPr/>
        <a:lstStyle/>
        <a:p>
          <a:r>
            <a:rPr lang="en-US" b="1" dirty="0"/>
            <a:t>KNN</a:t>
          </a:r>
          <a:endParaRPr lang="en-IN" b="1" dirty="0"/>
        </a:p>
      </dgm:t>
    </dgm:pt>
    <dgm:pt modelId="{63155DA2-0351-47B8-BE6B-EBBC43BD7B41}" type="parTrans" cxnId="{7D677B2E-5332-4E56-81D4-EA3895BACCC3}">
      <dgm:prSet/>
      <dgm:spPr/>
      <dgm:t>
        <a:bodyPr/>
        <a:lstStyle/>
        <a:p>
          <a:endParaRPr lang="en-IN"/>
        </a:p>
      </dgm:t>
    </dgm:pt>
    <dgm:pt modelId="{54BA0D80-9BE6-45CF-9E9C-D69453A82B2A}" type="sibTrans" cxnId="{7D677B2E-5332-4E56-81D4-EA3895BACCC3}">
      <dgm:prSet/>
      <dgm:spPr/>
      <dgm:t>
        <a:bodyPr/>
        <a:lstStyle/>
        <a:p>
          <a:endParaRPr lang="en-IN" b="1"/>
        </a:p>
      </dgm:t>
    </dgm:pt>
    <dgm:pt modelId="{E2AECCB1-3EC8-469B-AD55-E2BC141FC60F}">
      <dgm:prSet phldrT="[Text]"/>
      <dgm:spPr/>
      <dgm:t>
        <a:bodyPr/>
        <a:lstStyle/>
        <a:p>
          <a:r>
            <a:rPr lang="en-US" b="1" dirty="0"/>
            <a:t>ANN</a:t>
          </a:r>
          <a:endParaRPr lang="en-IN" b="1" dirty="0"/>
        </a:p>
      </dgm:t>
    </dgm:pt>
    <dgm:pt modelId="{886DA0C1-3508-4CE3-9E13-AF3577E988C4}" type="parTrans" cxnId="{8DB83316-6B54-4622-A83D-6778B936BD89}">
      <dgm:prSet/>
      <dgm:spPr/>
      <dgm:t>
        <a:bodyPr/>
        <a:lstStyle/>
        <a:p>
          <a:endParaRPr lang="en-IN"/>
        </a:p>
      </dgm:t>
    </dgm:pt>
    <dgm:pt modelId="{C392EBDC-75C9-4111-89F4-F771D4372909}" type="sibTrans" cxnId="{8DB83316-6B54-4622-A83D-6778B936BD89}">
      <dgm:prSet/>
      <dgm:spPr/>
      <dgm:t>
        <a:bodyPr/>
        <a:lstStyle/>
        <a:p>
          <a:endParaRPr lang="en-IN" b="1"/>
        </a:p>
      </dgm:t>
    </dgm:pt>
    <dgm:pt modelId="{D9BBDCA5-B0EB-4BDB-9243-67AE670F2C5D}">
      <dgm:prSet phldrT="[Text]"/>
      <dgm:spPr/>
      <dgm:t>
        <a:bodyPr/>
        <a:lstStyle/>
        <a:p>
          <a:r>
            <a:rPr lang="en-US" b="1" dirty="0"/>
            <a:t>SVM</a:t>
          </a:r>
          <a:endParaRPr lang="en-IN" b="1" dirty="0"/>
        </a:p>
      </dgm:t>
    </dgm:pt>
    <dgm:pt modelId="{C4E62B33-8CB6-47E0-BC88-395EBCF301E1}" type="parTrans" cxnId="{5B0B4AB6-522B-4A13-AD7A-2E9B50EB754D}">
      <dgm:prSet/>
      <dgm:spPr/>
      <dgm:t>
        <a:bodyPr/>
        <a:lstStyle/>
        <a:p>
          <a:endParaRPr lang="en-IN"/>
        </a:p>
      </dgm:t>
    </dgm:pt>
    <dgm:pt modelId="{1163E346-E633-46F6-BF1E-B6D1F9DE6B82}" type="sibTrans" cxnId="{5B0B4AB6-522B-4A13-AD7A-2E9B50EB754D}">
      <dgm:prSet/>
      <dgm:spPr/>
      <dgm:t>
        <a:bodyPr/>
        <a:lstStyle/>
        <a:p>
          <a:endParaRPr lang="en-IN" b="1"/>
        </a:p>
      </dgm:t>
    </dgm:pt>
    <dgm:pt modelId="{DA2E263A-2A66-4B7E-A022-6D0DBF33F67E}">
      <dgm:prSet/>
      <dgm:spPr/>
      <dgm:t>
        <a:bodyPr/>
        <a:lstStyle/>
        <a:p>
          <a:r>
            <a:rPr lang="en-US" b="1" dirty="0"/>
            <a:t>Random Forest</a:t>
          </a:r>
          <a:endParaRPr lang="en-IN" b="1" dirty="0"/>
        </a:p>
      </dgm:t>
    </dgm:pt>
    <dgm:pt modelId="{1C2E4147-E6A6-4685-A69A-0A4BFB77FE5E}" type="parTrans" cxnId="{71B54403-5D1B-43D1-98DA-64406C30894F}">
      <dgm:prSet/>
      <dgm:spPr/>
      <dgm:t>
        <a:bodyPr/>
        <a:lstStyle/>
        <a:p>
          <a:endParaRPr lang="en-IN"/>
        </a:p>
      </dgm:t>
    </dgm:pt>
    <dgm:pt modelId="{14DAE1BA-E33D-4303-9EAE-126DEE5F3514}" type="sibTrans" cxnId="{71B54403-5D1B-43D1-98DA-64406C30894F}">
      <dgm:prSet/>
      <dgm:spPr/>
      <dgm:t>
        <a:bodyPr/>
        <a:lstStyle/>
        <a:p>
          <a:endParaRPr lang="en-IN" b="1"/>
        </a:p>
      </dgm:t>
    </dgm:pt>
    <dgm:pt modelId="{ED4D7E3F-74CC-4A4C-BF97-9D54D42A4CB6}" type="pres">
      <dgm:prSet presAssocID="{24EBBAB4-80BD-4137-AA57-19B28829D9E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DC65E45-BA7E-45D7-86C6-514DB4308DC2}" type="pres">
      <dgm:prSet presAssocID="{D8A97C93-A73F-4E23-A6FA-FB375D18AC97}" presName="centerShape" presStyleLbl="node0" presStyleIdx="0" presStyleCnt="1"/>
      <dgm:spPr/>
    </dgm:pt>
    <dgm:pt modelId="{1D3F6BC3-7EBD-4552-AF30-9CCF31E58077}" type="pres">
      <dgm:prSet presAssocID="{16ECE485-801B-41BD-BD7C-4486EC3C91C5}" presName="node" presStyleLbl="node1" presStyleIdx="0" presStyleCnt="5">
        <dgm:presLayoutVars>
          <dgm:bulletEnabled val="1"/>
        </dgm:presLayoutVars>
      </dgm:prSet>
      <dgm:spPr/>
    </dgm:pt>
    <dgm:pt modelId="{7321028E-3DE3-4869-9506-29411D449D00}" type="pres">
      <dgm:prSet presAssocID="{16ECE485-801B-41BD-BD7C-4486EC3C91C5}" presName="dummy" presStyleCnt="0"/>
      <dgm:spPr/>
    </dgm:pt>
    <dgm:pt modelId="{4C538000-4F11-4AA9-8E2A-98F815C9D683}" type="pres">
      <dgm:prSet presAssocID="{D1D6B09A-CB92-4926-BEC6-E11A39FFA433}" presName="sibTrans" presStyleLbl="sibTrans2D1" presStyleIdx="0" presStyleCnt="5"/>
      <dgm:spPr/>
    </dgm:pt>
    <dgm:pt modelId="{A8FDE260-DAD6-4026-9E87-11830E317C4C}" type="pres">
      <dgm:prSet presAssocID="{DA2E263A-2A66-4B7E-A022-6D0DBF33F67E}" presName="node" presStyleLbl="node1" presStyleIdx="1" presStyleCnt="5">
        <dgm:presLayoutVars>
          <dgm:bulletEnabled val="1"/>
        </dgm:presLayoutVars>
      </dgm:prSet>
      <dgm:spPr/>
    </dgm:pt>
    <dgm:pt modelId="{A737CB9B-BBE1-455A-8568-2ACFE959CFE0}" type="pres">
      <dgm:prSet presAssocID="{DA2E263A-2A66-4B7E-A022-6D0DBF33F67E}" presName="dummy" presStyleCnt="0"/>
      <dgm:spPr/>
    </dgm:pt>
    <dgm:pt modelId="{B10E1B21-2B29-4041-8C1A-960DC935A74D}" type="pres">
      <dgm:prSet presAssocID="{14DAE1BA-E33D-4303-9EAE-126DEE5F3514}" presName="sibTrans" presStyleLbl="sibTrans2D1" presStyleIdx="1" presStyleCnt="5"/>
      <dgm:spPr/>
    </dgm:pt>
    <dgm:pt modelId="{57A0A12B-1EB8-4055-B887-8485C49189B1}" type="pres">
      <dgm:prSet presAssocID="{30BADE5A-E70D-4E19-8709-59709F5AE58A}" presName="node" presStyleLbl="node1" presStyleIdx="2" presStyleCnt="5">
        <dgm:presLayoutVars>
          <dgm:bulletEnabled val="1"/>
        </dgm:presLayoutVars>
      </dgm:prSet>
      <dgm:spPr/>
    </dgm:pt>
    <dgm:pt modelId="{5E9B50AA-9E6B-4EE6-A06A-D38131632740}" type="pres">
      <dgm:prSet presAssocID="{30BADE5A-E70D-4E19-8709-59709F5AE58A}" presName="dummy" presStyleCnt="0"/>
      <dgm:spPr/>
    </dgm:pt>
    <dgm:pt modelId="{C0DE99B6-3782-47D8-B999-542923B5AAA7}" type="pres">
      <dgm:prSet presAssocID="{54BA0D80-9BE6-45CF-9E9C-D69453A82B2A}" presName="sibTrans" presStyleLbl="sibTrans2D1" presStyleIdx="2" presStyleCnt="5"/>
      <dgm:spPr/>
    </dgm:pt>
    <dgm:pt modelId="{74D6C10D-4533-49D1-A654-D7B961239A0A}" type="pres">
      <dgm:prSet presAssocID="{E2AECCB1-3EC8-469B-AD55-E2BC141FC60F}" presName="node" presStyleLbl="node1" presStyleIdx="3" presStyleCnt="5">
        <dgm:presLayoutVars>
          <dgm:bulletEnabled val="1"/>
        </dgm:presLayoutVars>
      </dgm:prSet>
      <dgm:spPr/>
    </dgm:pt>
    <dgm:pt modelId="{596D0E8D-D46A-4B30-A76E-78744A550749}" type="pres">
      <dgm:prSet presAssocID="{E2AECCB1-3EC8-469B-AD55-E2BC141FC60F}" presName="dummy" presStyleCnt="0"/>
      <dgm:spPr/>
    </dgm:pt>
    <dgm:pt modelId="{8A78330D-5E02-45B2-A385-9FCE29712E2B}" type="pres">
      <dgm:prSet presAssocID="{C392EBDC-75C9-4111-89F4-F771D4372909}" presName="sibTrans" presStyleLbl="sibTrans2D1" presStyleIdx="3" presStyleCnt="5"/>
      <dgm:spPr/>
    </dgm:pt>
    <dgm:pt modelId="{E1A1D0C9-5554-4C06-A9C7-0A6270E5FE20}" type="pres">
      <dgm:prSet presAssocID="{D9BBDCA5-B0EB-4BDB-9243-67AE670F2C5D}" presName="node" presStyleLbl="node1" presStyleIdx="4" presStyleCnt="5">
        <dgm:presLayoutVars>
          <dgm:bulletEnabled val="1"/>
        </dgm:presLayoutVars>
      </dgm:prSet>
      <dgm:spPr/>
    </dgm:pt>
    <dgm:pt modelId="{C9E4886A-9C2D-4BE6-BEBA-098FAB9362CB}" type="pres">
      <dgm:prSet presAssocID="{D9BBDCA5-B0EB-4BDB-9243-67AE670F2C5D}" presName="dummy" presStyleCnt="0"/>
      <dgm:spPr/>
    </dgm:pt>
    <dgm:pt modelId="{1CEA2FDA-E402-44EE-9019-E10426F9CFE2}" type="pres">
      <dgm:prSet presAssocID="{1163E346-E633-46F6-BF1E-B6D1F9DE6B82}" presName="sibTrans" presStyleLbl="sibTrans2D1" presStyleIdx="4" presStyleCnt="5"/>
      <dgm:spPr/>
    </dgm:pt>
  </dgm:ptLst>
  <dgm:cxnLst>
    <dgm:cxn modelId="{71B54403-5D1B-43D1-98DA-64406C30894F}" srcId="{D8A97C93-A73F-4E23-A6FA-FB375D18AC97}" destId="{DA2E263A-2A66-4B7E-A022-6D0DBF33F67E}" srcOrd="1" destOrd="0" parTransId="{1C2E4147-E6A6-4685-A69A-0A4BFB77FE5E}" sibTransId="{14DAE1BA-E33D-4303-9EAE-126DEE5F3514}"/>
    <dgm:cxn modelId="{F40DB704-C40E-466B-879B-CCB3568302DA}" type="presOf" srcId="{C392EBDC-75C9-4111-89F4-F771D4372909}" destId="{8A78330D-5E02-45B2-A385-9FCE29712E2B}" srcOrd="0" destOrd="0" presId="urn:microsoft.com/office/officeart/2005/8/layout/radial6"/>
    <dgm:cxn modelId="{D3212E08-0240-4EC7-9479-5EB1EFABD2B7}" srcId="{24EBBAB4-80BD-4137-AA57-19B28829D9EF}" destId="{D8A97C93-A73F-4E23-A6FA-FB375D18AC97}" srcOrd="0" destOrd="0" parTransId="{7419BFDE-9CA0-45D6-B415-93CC24C7936A}" sibTransId="{5AD10652-F8AC-4C94-A820-A063E808A9E0}"/>
    <dgm:cxn modelId="{F2DBE710-C477-4597-9BC7-F8BEDF5B6C24}" type="presOf" srcId="{D9BBDCA5-B0EB-4BDB-9243-67AE670F2C5D}" destId="{E1A1D0C9-5554-4C06-A9C7-0A6270E5FE20}" srcOrd="0" destOrd="0" presId="urn:microsoft.com/office/officeart/2005/8/layout/radial6"/>
    <dgm:cxn modelId="{8DB83316-6B54-4622-A83D-6778B936BD89}" srcId="{D8A97C93-A73F-4E23-A6FA-FB375D18AC97}" destId="{E2AECCB1-3EC8-469B-AD55-E2BC141FC60F}" srcOrd="3" destOrd="0" parTransId="{886DA0C1-3508-4CE3-9E13-AF3577E988C4}" sibTransId="{C392EBDC-75C9-4111-89F4-F771D4372909}"/>
    <dgm:cxn modelId="{EEEA1022-C81C-4EC0-BA70-296BD01014A9}" srcId="{D8A97C93-A73F-4E23-A6FA-FB375D18AC97}" destId="{16ECE485-801B-41BD-BD7C-4486EC3C91C5}" srcOrd="0" destOrd="0" parTransId="{2DCB7E0F-84BA-45B6-891D-6DD770DE9E66}" sibTransId="{D1D6B09A-CB92-4926-BEC6-E11A39FFA433}"/>
    <dgm:cxn modelId="{14C6192E-9CC9-4920-ACA4-968CBA0D7913}" type="presOf" srcId="{16ECE485-801B-41BD-BD7C-4486EC3C91C5}" destId="{1D3F6BC3-7EBD-4552-AF30-9CCF31E58077}" srcOrd="0" destOrd="0" presId="urn:microsoft.com/office/officeart/2005/8/layout/radial6"/>
    <dgm:cxn modelId="{AA722B2E-D312-4A82-875E-B1DEF9252FE2}" type="presOf" srcId="{14DAE1BA-E33D-4303-9EAE-126DEE5F3514}" destId="{B10E1B21-2B29-4041-8C1A-960DC935A74D}" srcOrd="0" destOrd="0" presId="urn:microsoft.com/office/officeart/2005/8/layout/radial6"/>
    <dgm:cxn modelId="{7D677B2E-5332-4E56-81D4-EA3895BACCC3}" srcId="{D8A97C93-A73F-4E23-A6FA-FB375D18AC97}" destId="{30BADE5A-E70D-4E19-8709-59709F5AE58A}" srcOrd="2" destOrd="0" parTransId="{63155DA2-0351-47B8-BE6B-EBBC43BD7B41}" sibTransId="{54BA0D80-9BE6-45CF-9E9C-D69453A82B2A}"/>
    <dgm:cxn modelId="{6AEAAF69-0C6C-491F-8CF0-AA884C8B77B5}" type="presOf" srcId="{1163E346-E633-46F6-BF1E-B6D1F9DE6B82}" destId="{1CEA2FDA-E402-44EE-9019-E10426F9CFE2}" srcOrd="0" destOrd="0" presId="urn:microsoft.com/office/officeart/2005/8/layout/radial6"/>
    <dgm:cxn modelId="{6600B290-266A-4E9F-BA5D-17AFAFA0967D}" type="presOf" srcId="{54BA0D80-9BE6-45CF-9E9C-D69453A82B2A}" destId="{C0DE99B6-3782-47D8-B999-542923B5AAA7}" srcOrd="0" destOrd="0" presId="urn:microsoft.com/office/officeart/2005/8/layout/radial6"/>
    <dgm:cxn modelId="{5B0B4AB6-522B-4A13-AD7A-2E9B50EB754D}" srcId="{D8A97C93-A73F-4E23-A6FA-FB375D18AC97}" destId="{D9BBDCA5-B0EB-4BDB-9243-67AE670F2C5D}" srcOrd="4" destOrd="0" parTransId="{C4E62B33-8CB6-47E0-BC88-395EBCF301E1}" sibTransId="{1163E346-E633-46F6-BF1E-B6D1F9DE6B82}"/>
    <dgm:cxn modelId="{FA675BB7-AFF0-464B-8810-E00E6B7A3D19}" type="presOf" srcId="{24EBBAB4-80BD-4137-AA57-19B28829D9EF}" destId="{ED4D7E3F-74CC-4A4C-BF97-9D54D42A4CB6}" srcOrd="0" destOrd="0" presId="urn:microsoft.com/office/officeart/2005/8/layout/radial6"/>
    <dgm:cxn modelId="{3F5B62BC-2EA9-4AFB-9EFE-1A758B98F708}" type="presOf" srcId="{D8A97C93-A73F-4E23-A6FA-FB375D18AC97}" destId="{BDC65E45-BA7E-45D7-86C6-514DB4308DC2}" srcOrd="0" destOrd="0" presId="urn:microsoft.com/office/officeart/2005/8/layout/radial6"/>
    <dgm:cxn modelId="{4738FEC8-A5F1-4DEC-B42F-5336535881D4}" type="presOf" srcId="{30BADE5A-E70D-4E19-8709-59709F5AE58A}" destId="{57A0A12B-1EB8-4055-B887-8485C49189B1}" srcOrd="0" destOrd="0" presId="urn:microsoft.com/office/officeart/2005/8/layout/radial6"/>
    <dgm:cxn modelId="{1E017FD1-22F7-4F48-B19A-DCF1C5359E95}" type="presOf" srcId="{DA2E263A-2A66-4B7E-A022-6D0DBF33F67E}" destId="{A8FDE260-DAD6-4026-9E87-11830E317C4C}" srcOrd="0" destOrd="0" presId="urn:microsoft.com/office/officeart/2005/8/layout/radial6"/>
    <dgm:cxn modelId="{C603CDDB-2FD5-4818-8C51-F3E1C8898DCD}" type="presOf" srcId="{E2AECCB1-3EC8-469B-AD55-E2BC141FC60F}" destId="{74D6C10D-4533-49D1-A654-D7B961239A0A}" srcOrd="0" destOrd="0" presId="urn:microsoft.com/office/officeart/2005/8/layout/radial6"/>
    <dgm:cxn modelId="{3268B3F0-DBA6-49A4-8F54-9CA4BC82539C}" type="presOf" srcId="{D1D6B09A-CB92-4926-BEC6-E11A39FFA433}" destId="{4C538000-4F11-4AA9-8E2A-98F815C9D683}" srcOrd="0" destOrd="0" presId="urn:microsoft.com/office/officeart/2005/8/layout/radial6"/>
    <dgm:cxn modelId="{32CDD770-B492-43D1-B2F0-8CABC1E35259}" type="presParOf" srcId="{ED4D7E3F-74CC-4A4C-BF97-9D54D42A4CB6}" destId="{BDC65E45-BA7E-45D7-86C6-514DB4308DC2}" srcOrd="0" destOrd="0" presId="urn:microsoft.com/office/officeart/2005/8/layout/radial6"/>
    <dgm:cxn modelId="{50841479-A1CD-4DEA-916F-953DDC4FA81B}" type="presParOf" srcId="{ED4D7E3F-74CC-4A4C-BF97-9D54D42A4CB6}" destId="{1D3F6BC3-7EBD-4552-AF30-9CCF31E58077}" srcOrd="1" destOrd="0" presId="urn:microsoft.com/office/officeart/2005/8/layout/radial6"/>
    <dgm:cxn modelId="{1994B872-4244-43C0-B16C-8A5B11A86B9F}" type="presParOf" srcId="{ED4D7E3F-74CC-4A4C-BF97-9D54D42A4CB6}" destId="{7321028E-3DE3-4869-9506-29411D449D00}" srcOrd="2" destOrd="0" presId="urn:microsoft.com/office/officeart/2005/8/layout/radial6"/>
    <dgm:cxn modelId="{00468898-E2C9-4F4A-B001-821B4EEE8B3C}" type="presParOf" srcId="{ED4D7E3F-74CC-4A4C-BF97-9D54D42A4CB6}" destId="{4C538000-4F11-4AA9-8E2A-98F815C9D683}" srcOrd="3" destOrd="0" presId="urn:microsoft.com/office/officeart/2005/8/layout/radial6"/>
    <dgm:cxn modelId="{DBE6A43F-DB46-4954-B648-2525C4D7344A}" type="presParOf" srcId="{ED4D7E3F-74CC-4A4C-BF97-9D54D42A4CB6}" destId="{A8FDE260-DAD6-4026-9E87-11830E317C4C}" srcOrd="4" destOrd="0" presId="urn:microsoft.com/office/officeart/2005/8/layout/radial6"/>
    <dgm:cxn modelId="{3ABD36A4-E21E-49F3-959A-5F74A153376F}" type="presParOf" srcId="{ED4D7E3F-74CC-4A4C-BF97-9D54D42A4CB6}" destId="{A737CB9B-BBE1-455A-8568-2ACFE959CFE0}" srcOrd="5" destOrd="0" presId="urn:microsoft.com/office/officeart/2005/8/layout/radial6"/>
    <dgm:cxn modelId="{32F8CB81-A4B6-456B-B35C-94383C9BD2FE}" type="presParOf" srcId="{ED4D7E3F-74CC-4A4C-BF97-9D54D42A4CB6}" destId="{B10E1B21-2B29-4041-8C1A-960DC935A74D}" srcOrd="6" destOrd="0" presId="urn:microsoft.com/office/officeart/2005/8/layout/radial6"/>
    <dgm:cxn modelId="{33E466AA-7020-4C9A-93E1-FDB7FA616445}" type="presParOf" srcId="{ED4D7E3F-74CC-4A4C-BF97-9D54D42A4CB6}" destId="{57A0A12B-1EB8-4055-B887-8485C49189B1}" srcOrd="7" destOrd="0" presId="urn:microsoft.com/office/officeart/2005/8/layout/radial6"/>
    <dgm:cxn modelId="{E76C174F-2A1E-4445-956B-C928197B2EE7}" type="presParOf" srcId="{ED4D7E3F-74CC-4A4C-BF97-9D54D42A4CB6}" destId="{5E9B50AA-9E6B-4EE6-A06A-D38131632740}" srcOrd="8" destOrd="0" presId="urn:microsoft.com/office/officeart/2005/8/layout/radial6"/>
    <dgm:cxn modelId="{106BD613-3EFD-45EE-AAA7-1031DD3862A6}" type="presParOf" srcId="{ED4D7E3F-74CC-4A4C-BF97-9D54D42A4CB6}" destId="{C0DE99B6-3782-47D8-B999-542923B5AAA7}" srcOrd="9" destOrd="0" presId="urn:microsoft.com/office/officeart/2005/8/layout/radial6"/>
    <dgm:cxn modelId="{AC7D1515-B39E-49B6-A0E2-FE544187443B}" type="presParOf" srcId="{ED4D7E3F-74CC-4A4C-BF97-9D54D42A4CB6}" destId="{74D6C10D-4533-49D1-A654-D7B961239A0A}" srcOrd="10" destOrd="0" presId="urn:microsoft.com/office/officeart/2005/8/layout/radial6"/>
    <dgm:cxn modelId="{275065C0-93C3-4A44-B4F2-9A4F705DBA16}" type="presParOf" srcId="{ED4D7E3F-74CC-4A4C-BF97-9D54D42A4CB6}" destId="{596D0E8D-D46A-4B30-A76E-78744A550749}" srcOrd="11" destOrd="0" presId="urn:microsoft.com/office/officeart/2005/8/layout/radial6"/>
    <dgm:cxn modelId="{9C773357-8F5B-4797-9F2E-68B3EB934D70}" type="presParOf" srcId="{ED4D7E3F-74CC-4A4C-BF97-9D54D42A4CB6}" destId="{8A78330D-5E02-45B2-A385-9FCE29712E2B}" srcOrd="12" destOrd="0" presId="urn:microsoft.com/office/officeart/2005/8/layout/radial6"/>
    <dgm:cxn modelId="{DA99ED90-2B3C-45F0-90A6-AC27481CCF95}" type="presParOf" srcId="{ED4D7E3F-74CC-4A4C-BF97-9D54D42A4CB6}" destId="{E1A1D0C9-5554-4C06-A9C7-0A6270E5FE20}" srcOrd="13" destOrd="0" presId="urn:microsoft.com/office/officeart/2005/8/layout/radial6"/>
    <dgm:cxn modelId="{80EFCD25-CBD6-4765-BB83-D631C3DF23BA}" type="presParOf" srcId="{ED4D7E3F-74CC-4A4C-BF97-9D54D42A4CB6}" destId="{C9E4886A-9C2D-4BE6-BEBA-098FAB9362CB}" srcOrd="14" destOrd="0" presId="urn:microsoft.com/office/officeart/2005/8/layout/radial6"/>
    <dgm:cxn modelId="{4C6223E6-92F0-4E0F-9DD8-6B2D456C1FFF}" type="presParOf" srcId="{ED4D7E3F-74CC-4A4C-BF97-9D54D42A4CB6}" destId="{1CEA2FDA-E402-44EE-9019-E10426F9CFE2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3C4EA31-12BC-4254-B1DB-E8114C753908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0C9ED492-CA92-43DB-A009-0DB660408423}">
      <dgm:prSet phldrT="[Text]" custT="1"/>
      <dgm:spPr/>
      <dgm:t>
        <a:bodyPr/>
        <a:lstStyle/>
        <a:p>
          <a:r>
            <a:rPr lang="en-US" sz="1200" b="0" i="0" dirty="0"/>
            <a:t>Model performance disparity: Random Forest exhibits superior performance in both countries, while other models vary in effectiveness.</a:t>
          </a:r>
          <a:endParaRPr lang="en-IN" sz="1200" dirty="0"/>
        </a:p>
      </dgm:t>
    </dgm:pt>
    <dgm:pt modelId="{43AB932B-C183-4DC2-8C3F-3993C1E33343}" type="parTrans" cxnId="{1FDD5CA6-9C7A-445C-8522-4F13E7D59DB9}">
      <dgm:prSet/>
      <dgm:spPr/>
      <dgm:t>
        <a:bodyPr/>
        <a:lstStyle/>
        <a:p>
          <a:endParaRPr lang="en-IN"/>
        </a:p>
      </dgm:t>
    </dgm:pt>
    <dgm:pt modelId="{939AD771-6544-4263-B757-122E197D04ED}" type="sibTrans" cxnId="{1FDD5CA6-9C7A-445C-8522-4F13E7D59DB9}">
      <dgm:prSet phldrT="01"/>
      <dgm:spPr/>
      <dgm:t>
        <a:bodyPr/>
        <a:lstStyle/>
        <a:p>
          <a:r>
            <a:rPr lang="en-IN"/>
            <a:t>01</a:t>
          </a:r>
        </a:p>
      </dgm:t>
    </dgm:pt>
    <dgm:pt modelId="{E3AB1E20-5986-494A-BA9E-FD3BE3D95217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200" b="0" i="0" dirty="0"/>
            <a:t>Linear Regression's inconsistent performance: It shows moderate performance in India but poor performance in China.</a:t>
          </a:r>
        </a:p>
      </dgm:t>
    </dgm:pt>
    <dgm:pt modelId="{E56F67CB-1A11-4AF5-98E1-E3B1D6CC03AF}" type="parTrans" cxnId="{DAD64830-76EA-4EAD-980B-EE457ED7E6D5}">
      <dgm:prSet/>
      <dgm:spPr/>
      <dgm:t>
        <a:bodyPr/>
        <a:lstStyle/>
        <a:p>
          <a:endParaRPr lang="en-IN"/>
        </a:p>
      </dgm:t>
    </dgm:pt>
    <dgm:pt modelId="{2BA808B2-223D-4C25-9806-5664B8C0D72F}" type="sibTrans" cxnId="{DAD64830-76EA-4EAD-980B-EE457ED7E6D5}">
      <dgm:prSet phldrT="02"/>
      <dgm:spPr/>
      <dgm:t>
        <a:bodyPr/>
        <a:lstStyle/>
        <a:p>
          <a:r>
            <a:rPr lang="en-IN"/>
            <a:t>02</a:t>
          </a:r>
        </a:p>
      </dgm:t>
    </dgm:pt>
    <dgm:pt modelId="{106728B4-6F22-4C91-8E55-8A60500AD738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200" b="0" i="0" dirty="0"/>
            <a:t>SVR and KNN's moderate success: Both models perform reasonably well in both countries, though SVR tends to outperform KNN.</a:t>
          </a:r>
        </a:p>
      </dgm:t>
    </dgm:pt>
    <dgm:pt modelId="{9A8AFB6C-3B38-463F-8137-4A4898DAC828}" type="parTrans" cxnId="{08D5C955-B49E-44F3-84B6-94902B7A89B8}">
      <dgm:prSet/>
      <dgm:spPr/>
      <dgm:t>
        <a:bodyPr/>
        <a:lstStyle/>
        <a:p>
          <a:endParaRPr lang="en-IN"/>
        </a:p>
      </dgm:t>
    </dgm:pt>
    <dgm:pt modelId="{D3220585-BAFE-408E-BEAB-5AFD3F8A63D5}" type="sibTrans" cxnId="{08D5C955-B49E-44F3-84B6-94902B7A89B8}">
      <dgm:prSet phldrT="03"/>
      <dgm:spPr/>
      <dgm:t>
        <a:bodyPr/>
        <a:lstStyle/>
        <a:p>
          <a:r>
            <a:rPr lang="en-IN"/>
            <a:t>03</a:t>
          </a:r>
        </a:p>
      </dgm:t>
    </dgm:pt>
    <dgm:pt modelId="{9C1602A6-F60B-4FBA-9548-670F62689781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200" b="0" i="0" dirty="0"/>
            <a:t>Dramatic disparity in ANN performance: While ANN performs adequately in India, it severely underperforms in China, indicating potential limitations of the model.</a:t>
          </a:r>
        </a:p>
      </dgm:t>
    </dgm:pt>
    <dgm:pt modelId="{BC0CEF84-7A44-4631-B3D8-C746AC738A30}" type="parTrans" cxnId="{08A7F13C-9844-46E6-8911-43EBA0AF22DB}">
      <dgm:prSet/>
      <dgm:spPr/>
      <dgm:t>
        <a:bodyPr/>
        <a:lstStyle/>
        <a:p>
          <a:endParaRPr lang="en-IN"/>
        </a:p>
      </dgm:t>
    </dgm:pt>
    <dgm:pt modelId="{65591CBB-CD4A-4832-B647-97CA3FA98258}" type="sibTrans" cxnId="{08A7F13C-9844-46E6-8911-43EBA0AF22DB}">
      <dgm:prSet phldrT="04"/>
      <dgm:spPr/>
      <dgm:t>
        <a:bodyPr/>
        <a:lstStyle/>
        <a:p>
          <a:r>
            <a:rPr lang="en-IN"/>
            <a:t>04</a:t>
          </a:r>
        </a:p>
      </dgm:t>
    </dgm:pt>
    <dgm:pt modelId="{864DD952-F310-4838-B970-F298C612215B}" type="pres">
      <dgm:prSet presAssocID="{83C4EA31-12BC-4254-B1DB-E8114C753908}" presName="Name0" presStyleCnt="0">
        <dgm:presLayoutVars>
          <dgm:animLvl val="lvl"/>
          <dgm:resizeHandles val="exact"/>
        </dgm:presLayoutVars>
      </dgm:prSet>
      <dgm:spPr/>
    </dgm:pt>
    <dgm:pt modelId="{3C315825-C537-4215-A81E-E444B0FD478A}" type="pres">
      <dgm:prSet presAssocID="{0C9ED492-CA92-43DB-A009-0DB660408423}" presName="compositeNode" presStyleCnt="0">
        <dgm:presLayoutVars>
          <dgm:bulletEnabled val="1"/>
        </dgm:presLayoutVars>
      </dgm:prSet>
      <dgm:spPr/>
    </dgm:pt>
    <dgm:pt modelId="{5C33CAD6-823D-4B7B-A2B9-09BAB14A3AC2}" type="pres">
      <dgm:prSet presAssocID="{0C9ED492-CA92-43DB-A009-0DB660408423}" presName="bgRect" presStyleLbl="alignNode1" presStyleIdx="0" presStyleCnt="4"/>
      <dgm:spPr/>
    </dgm:pt>
    <dgm:pt modelId="{77FEE6FC-96EF-45FC-91FC-E336A5E31AE8}" type="pres">
      <dgm:prSet presAssocID="{939AD771-6544-4263-B757-122E197D04ED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749B240A-FB42-4F73-B9FD-E53AB13A724D}" type="pres">
      <dgm:prSet presAssocID="{0C9ED492-CA92-43DB-A009-0DB660408423}" presName="nodeRect" presStyleLbl="alignNode1" presStyleIdx="0" presStyleCnt="4">
        <dgm:presLayoutVars>
          <dgm:bulletEnabled val="1"/>
        </dgm:presLayoutVars>
      </dgm:prSet>
      <dgm:spPr/>
    </dgm:pt>
    <dgm:pt modelId="{3BE5BB78-9B3A-428D-8888-688A0F761895}" type="pres">
      <dgm:prSet presAssocID="{939AD771-6544-4263-B757-122E197D04ED}" presName="sibTrans" presStyleCnt="0"/>
      <dgm:spPr/>
    </dgm:pt>
    <dgm:pt modelId="{EE6D967A-2826-45E0-BF3E-16708055DF76}" type="pres">
      <dgm:prSet presAssocID="{E3AB1E20-5986-494A-BA9E-FD3BE3D95217}" presName="compositeNode" presStyleCnt="0">
        <dgm:presLayoutVars>
          <dgm:bulletEnabled val="1"/>
        </dgm:presLayoutVars>
      </dgm:prSet>
      <dgm:spPr/>
    </dgm:pt>
    <dgm:pt modelId="{6957760C-E067-4A66-8FCC-E648518687B2}" type="pres">
      <dgm:prSet presAssocID="{E3AB1E20-5986-494A-BA9E-FD3BE3D95217}" presName="bgRect" presStyleLbl="alignNode1" presStyleIdx="1" presStyleCnt="4"/>
      <dgm:spPr/>
    </dgm:pt>
    <dgm:pt modelId="{7B9FB9AC-B67D-4C2E-95D6-78E2A765D3CF}" type="pres">
      <dgm:prSet presAssocID="{2BA808B2-223D-4C25-9806-5664B8C0D72F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2AAE3D67-5654-45A7-A686-1B5F07D993B7}" type="pres">
      <dgm:prSet presAssocID="{E3AB1E20-5986-494A-BA9E-FD3BE3D95217}" presName="nodeRect" presStyleLbl="alignNode1" presStyleIdx="1" presStyleCnt="4">
        <dgm:presLayoutVars>
          <dgm:bulletEnabled val="1"/>
        </dgm:presLayoutVars>
      </dgm:prSet>
      <dgm:spPr/>
    </dgm:pt>
    <dgm:pt modelId="{42652DCA-F152-4008-A640-16BD7AE80D3F}" type="pres">
      <dgm:prSet presAssocID="{2BA808B2-223D-4C25-9806-5664B8C0D72F}" presName="sibTrans" presStyleCnt="0"/>
      <dgm:spPr/>
    </dgm:pt>
    <dgm:pt modelId="{5019634A-2BD9-4455-B218-482A03099D63}" type="pres">
      <dgm:prSet presAssocID="{106728B4-6F22-4C91-8E55-8A60500AD738}" presName="compositeNode" presStyleCnt="0">
        <dgm:presLayoutVars>
          <dgm:bulletEnabled val="1"/>
        </dgm:presLayoutVars>
      </dgm:prSet>
      <dgm:spPr/>
    </dgm:pt>
    <dgm:pt modelId="{4E5A6DF7-F1AE-498F-9DE5-ABE52612D62B}" type="pres">
      <dgm:prSet presAssocID="{106728B4-6F22-4C91-8E55-8A60500AD738}" presName="bgRect" presStyleLbl="alignNode1" presStyleIdx="2" presStyleCnt="4"/>
      <dgm:spPr/>
    </dgm:pt>
    <dgm:pt modelId="{1DE503E9-CEFB-4E9F-B22A-602ECDAC9AD4}" type="pres">
      <dgm:prSet presAssocID="{D3220585-BAFE-408E-BEAB-5AFD3F8A63D5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7091B50C-DE53-4874-9B9B-8457CE2D0DC5}" type="pres">
      <dgm:prSet presAssocID="{106728B4-6F22-4C91-8E55-8A60500AD738}" presName="nodeRect" presStyleLbl="alignNode1" presStyleIdx="2" presStyleCnt="4">
        <dgm:presLayoutVars>
          <dgm:bulletEnabled val="1"/>
        </dgm:presLayoutVars>
      </dgm:prSet>
      <dgm:spPr/>
    </dgm:pt>
    <dgm:pt modelId="{2CF731E4-24C0-41F2-8A77-F51A5E82BAD8}" type="pres">
      <dgm:prSet presAssocID="{D3220585-BAFE-408E-BEAB-5AFD3F8A63D5}" presName="sibTrans" presStyleCnt="0"/>
      <dgm:spPr/>
    </dgm:pt>
    <dgm:pt modelId="{989DEB2A-062B-48BD-9694-2E6B159A9F03}" type="pres">
      <dgm:prSet presAssocID="{9C1602A6-F60B-4FBA-9548-670F62689781}" presName="compositeNode" presStyleCnt="0">
        <dgm:presLayoutVars>
          <dgm:bulletEnabled val="1"/>
        </dgm:presLayoutVars>
      </dgm:prSet>
      <dgm:spPr/>
    </dgm:pt>
    <dgm:pt modelId="{E5B4B6C3-2C45-4376-BBA3-77678715299E}" type="pres">
      <dgm:prSet presAssocID="{9C1602A6-F60B-4FBA-9548-670F62689781}" presName="bgRect" presStyleLbl="alignNode1" presStyleIdx="3" presStyleCnt="4"/>
      <dgm:spPr/>
    </dgm:pt>
    <dgm:pt modelId="{7DA2FF47-2D55-4248-A26F-9CC4F39A72FF}" type="pres">
      <dgm:prSet presAssocID="{65591CBB-CD4A-4832-B647-97CA3FA98258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E0DEF8E0-1FB2-4D2D-B7CE-74A121F6E7E1}" type="pres">
      <dgm:prSet presAssocID="{9C1602A6-F60B-4FBA-9548-670F62689781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CFF7CA01-2B0D-499C-84B7-4F6E4CF9C907}" type="presOf" srcId="{2BA808B2-223D-4C25-9806-5664B8C0D72F}" destId="{7B9FB9AC-B67D-4C2E-95D6-78E2A765D3CF}" srcOrd="0" destOrd="0" presId="urn:microsoft.com/office/officeart/2016/7/layout/LinearBlockProcessNumbered"/>
    <dgm:cxn modelId="{1B006E19-001C-41CD-89EC-4C14A96F4E7B}" type="presOf" srcId="{83C4EA31-12BC-4254-B1DB-E8114C753908}" destId="{864DD952-F310-4838-B970-F298C612215B}" srcOrd="0" destOrd="0" presId="urn:microsoft.com/office/officeart/2016/7/layout/LinearBlockProcessNumbered"/>
    <dgm:cxn modelId="{93C10921-0CBF-4500-8E23-E39638F1A7F5}" type="presOf" srcId="{9C1602A6-F60B-4FBA-9548-670F62689781}" destId="{E5B4B6C3-2C45-4376-BBA3-77678715299E}" srcOrd="0" destOrd="0" presId="urn:microsoft.com/office/officeart/2016/7/layout/LinearBlockProcessNumbered"/>
    <dgm:cxn modelId="{DAD64830-76EA-4EAD-980B-EE457ED7E6D5}" srcId="{83C4EA31-12BC-4254-B1DB-E8114C753908}" destId="{E3AB1E20-5986-494A-BA9E-FD3BE3D95217}" srcOrd="1" destOrd="0" parTransId="{E56F67CB-1A11-4AF5-98E1-E3B1D6CC03AF}" sibTransId="{2BA808B2-223D-4C25-9806-5664B8C0D72F}"/>
    <dgm:cxn modelId="{08A7F13C-9844-46E6-8911-43EBA0AF22DB}" srcId="{83C4EA31-12BC-4254-B1DB-E8114C753908}" destId="{9C1602A6-F60B-4FBA-9548-670F62689781}" srcOrd="3" destOrd="0" parTransId="{BC0CEF84-7A44-4631-B3D8-C746AC738A30}" sibTransId="{65591CBB-CD4A-4832-B647-97CA3FA98258}"/>
    <dgm:cxn modelId="{57972861-AE1E-433F-B7E3-1306E9EAF344}" type="presOf" srcId="{106728B4-6F22-4C91-8E55-8A60500AD738}" destId="{7091B50C-DE53-4874-9B9B-8457CE2D0DC5}" srcOrd="1" destOrd="0" presId="urn:microsoft.com/office/officeart/2016/7/layout/LinearBlockProcessNumbered"/>
    <dgm:cxn modelId="{091B936C-1026-4D47-8306-243ED1AAA8E4}" type="presOf" srcId="{106728B4-6F22-4C91-8E55-8A60500AD738}" destId="{4E5A6DF7-F1AE-498F-9DE5-ABE52612D62B}" srcOrd="0" destOrd="0" presId="urn:microsoft.com/office/officeart/2016/7/layout/LinearBlockProcessNumbered"/>
    <dgm:cxn modelId="{74E8E44D-133B-4A54-8057-760C49B7D7EC}" type="presOf" srcId="{D3220585-BAFE-408E-BEAB-5AFD3F8A63D5}" destId="{1DE503E9-CEFB-4E9F-B22A-602ECDAC9AD4}" srcOrd="0" destOrd="0" presId="urn:microsoft.com/office/officeart/2016/7/layout/LinearBlockProcessNumbered"/>
    <dgm:cxn modelId="{08D5C955-B49E-44F3-84B6-94902B7A89B8}" srcId="{83C4EA31-12BC-4254-B1DB-E8114C753908}" destId="{106728B4-6F22-4C91-8E55-8A60500AD738}" srcOrd="2" destOrd="0" parTransId="{9A8AFB6C-3B38-463F-8137-4A4898DAC828}" sibTransId="{D3220585-BAFE-408E-BEAB-5AFD3F8A63D5}"/>
    <dgm:cxn modelId="{ECF17756-DF6E-401E-94F3-109346112172}" type="presOf" srcId="{E3AB1E20-5986-494A-BA9E-FD3BE3D95217}" destId="{2AAE3D67-5654-45A7-A686-1B5F07D993B7}" srcOrd="1" destOrd="0" presId="urn:microsoft.com/office/officeart/2016/7/layout/LinearBlockProcessNumbered"/>
    <dgm:cxn modelId="{DEC5D957-C54A-44A7-B565-8049C84333DC}" type="presOf" srcId="{65591CBB-CD4A-4832-B647-97CA3FA98258}" destId="{7DA2FF47-2D55-4248-A26F-9CC4F39A72FF}" srcOrd="0" destOrd="0" presId="urn:microsoft.com/office/officeart/2016/7/layout/LinearBlockProcessNumbered"/>
    <dgm:cxn modelId="{3474147C-4234-4486-B37B-FA83D0C1A890}" type="presOf" srcId="{9C1602A6-F60B-4FBA-9548-670F62689781}" destId="{E0DEF8E0-1FB2-4D2D-B7CE-74A121F6E7E1}" srcOrd="1" destOrd="0" presId="urn:microsoft.com/office/officeart/2016/7/layout/LinearBlockProcessNumbered"/>
    <dgm:cxn modelId="{4CBC3F96-3B62-4048-B47A-2E23B9F3696F}" type="presOf" srcId="{0C9ED492-CA92-43DB-A009-0DB660408423}" destId="{749B240A-FB42-4F73-B9FD-E53AB13A724D}" srcOrd="1" destOrd="0" presId="urn:microsoft.com/office/officeart/2016/7/layout/LinearBlockProcessNumbered"/>
    <dgm:cxn modelId="{1FDD5CA6-9C7A-445C-8522-4F13E7D59DB9}" srcId="{83C4EA31-12BC-4254-B1DB-E8114C753908}" destId="{0C9ED492-CA92-43DB-A009-0DB660408423}" srcOrd="0" destOrd="0" parTransId="{43AB932B-C183-4DC2-8C3F-3993C1E33343}" sibTransId="{939AD771-6544-4263-B757-122E197D04ED}"/>
    <dgm:cxn modelId="{095A9DB1-A32C-47BD-912D-7B5F04621C34}" type="presOf" srcId="{0C9ED492-CA92-43DB-A009-0DB660408423}" destId="{5C33CAD6-823D-4B7B-A2B9-09BAB14A3AC2}" srcOrd="0" destOrd="0" presId="urn:microsoft.com/office/officeart/2016/7/layout/LinearBlockProcessNumbered"/>
    <dgm:cxn modelId="{B5B964C2-B0CD-4EFF-B381-A689A06804D1}" type="presOf" srcId="{939AD771-6544-4263-B757-122E197D04ED}" destId="{77FEE6FC-96EF-45FC-91FC-E336A5E31AE8}" srcOrd="0" destOrd="0" presId="urn:microsoft.com/office/officeart/2016/7/layout/LinearBlockProcessNumbered"/>
    <dgm:cxn modelId="{46CADCC5-C874-4B6E-A3E6-709582EAC481}" type="presOf" srcId="{E3AB1E20-5986-494A-BA9E-FD3BE3D95217}" destId="{6957760C-E067-4A66-8FCC-E648518687B2}" srcOrd="0" destOrd="0" presId="urn:microsoft.com/office/officeart/2016/7/layout/LinearBlockProcessNumbered"/>
    <dgm:cxn modelId="{C5FE90E8-DA38-47A1-AC02-38DD7E7CA774}" type="presParOf" srcId="{864DD952-F310-4838-B970-F298C612215B}" destId="{3C315825-C537-4215-A81E-E444B0FD478A}" srcOrd="0" destOrd="0" presId="urn:microsoft.com/office/officeart/2016/7/layout/LinearBlockProcessNumbered"/>
    <dgm:cxn modelId="{203B3636-70BE-471D-8FB6-C6CB15483CA4}" type="presParOf" srcId="{3C315825-C537-4215-A81E-E444B0FD478A}" destId="{5C33CAD6-823D-4B7B-A2B9-09BAB14A3AC2}" srcOrd="0" destOrd="0" presId="urn:microsoft.com/office/officeart/2016/7/layout/LinearBlockProcessNumbered"/>
    <dgm:cxn modelId="{31166C4C-AB7F-4F53-8462-5E9A499D76C6}" type="presParOf" srcId="{3C315825-C537-4215-A81E-E444B0FD478A}" destId="{77FEE6FC-96EF-45FC-91FC-E336A5E31AE8}" srcOrd="1" destOrd="0" presId="urn:microsoft.com/office/officeart/2016/7/layout/LinearBlockProcessNumbered"/>
    <dgm:cxn modelId="{7128D29C-3EA9-4065-8099-5694EF173100}" type="presParOf" srcId="{3C315825-C537-4215-A81E-E444B0FD478A}" destId="{749B240A-FB42-4F73-B9FD-E53AB13A724D}" srcOrd="2" destOrd="0" presId="urn:microsoft.com/office/officeart/2016/7/layout/LinearBlockProcessNumbered"/>
    <dgm:cxn modelId="{575639B3-276D-4473-A6E3-B16A5E2DEBCF}" type="presParOf" srcId="{864DD952-F310-4838-B970-F298C612215B}" destId="{3BE5BB78-9B3A-428D-8888-688A0F761895}" srcOrd="1" destOrd="0" presId="urn:microsoft.com/office/officeart/2016/7/layout/LinearBlockProcessNumbered"/>
    <dgm:cxn modelId="{D7A7A65E-5115-4D1D-92CB-AC4752030A58}" type="presParOf" srcId="{864DD952-F310-4838-B970-F298C612215B}" destId="{EE6D967A-2826-45E0-BF3E-16708055DF76}" srcOrd="2" destOrd="0" presId="urn:microsoft.com/office/officeart/2016/7/layout/LinearBlockProcessNumbered"/>
    <dgm:cxn modelId="{25E7469B-CCC2-4832-BEFB-0994238473B8}" type="presParOf" srcId="{EE6D967A-2826-45E0-BF3E-16708055DF76}" destId="{6957760C-E067-4A66-8FCC-E648518687B2}" srcOrd="0" destOrd="0" presId="urn:microsoft.com/office/officeart/2016/7/layout/LinearBlockProcessNumbered"/>
    <dgm:cxn modelId="{7E545E05-F2EE-4DF1-B704-8A4C89510B84}" type="presParOf" srcId="{EE6D967A-2826-45E0-BF3E-16708055DF76}" destId="{7B9FB9AC-B67D-4C2E-95D6-78E2A765D3CF}" srcOrd="1" destOrd="0" presId="urn:microsoft.com/office/officeart/2016/7/layout/LinearBlockProcessNumbered"/>
    <dgm:cxn modelId="{02F85D3F-60B7-4918-B192-E1DBBA5B1A5B}" type="presParOf" srcId="{EE6D967A-2826-45E0-BF3E-16708055DF76}" destId="{2AAE3D67-5654-45A7-A686-1B5F07D993B7}" srcOrd="2" destOrd="0" presId="urn:microsoft.com/office/officeart/2016/7/layout/LinearBlockProcessNumbered"/>
    <dgm:cxn modelId="{7EC666D4-FFFA-4F1D-A627-513036575161}" type="presParOf" srcId="{864DD952-F310-4838-B970-F298C612215B}" destId="{42652DCA-F152-4008-A640-16BD7AE80D3F}" srcOrd="3" destOrd="0" presId="urn:microsoft.com/office/officeart/2016/7/layout/LinearBlockProcessNumbered"/>
    <dgm:cxn modelId="{6D54FDAB-ED08-4F20-A01D-7DED6E5CFC14}" type="presParOf" srcId="{864DD952-F310-4838-B970-F298C612215B}" destId="{5019634A-2BD9-4455-B218-482A03099D63}" srcOrd="4" destOrd="0" presId="urn:microsoft.com/office/officeart/2016/7/layout/LinearBlockProcessNumbered"/>
    <dgm:cxn modelId="{5A08602A-232A-41B1-AE4C-D49813C3EF41}" type="presParOf" srcId="{5019634A-2BD9-4455-B218-482A03099D63}" destId="{4E5A6DF7-F1AE-498F-9DE5-ABE52612D62B}" srcOrd="0" destOrd="0" presId="urn:microsoft.com/office/officeart/2016/7/layout/LinearBlockProcessNumbered"/>
    <dgm:cxn modelId="{36B56D0F-F840-4A44-94A9-97B6EBBC917C}" type="presParOf" srcId="{5019634A-2BD9-4455-B218-482A03099D63}" destId="{1DE503E9-CEFB-4E9F-B22A-602ECDAC9AD4}" srcOrd="1" destOrd="0" presId="urn:microsoft.com/office/officeart/2016/7/layout/LinearBlockProcessNumbered"/>
    <dgm:cxn modelId="{1874555E-8C3F-435D-B8F1-CD121B512C4F}" type="presParOf" srcId="{5019634A-2BD9-4455-B218-482A03099D63}" destId="{7091B50C-DE53-4874-9B9B-8457CE2D0DC5}" srcOrd="2" destOrd="0" presId="urn:microsoft.com/office/officeart/2016/7/layout/LinearBlockProcessNumbered"/>
    <dgm:cxn modelId="{799A0D2C-E054-4FDB-9A34-F4D888034E3C}" type="presParOf" srcId="{864DD952-F310-4838-B970-F298C612215B}" destId="{2CF731E4-24C0-41F2-8A77-F51A5E82BAD8}" srcOrd="5" destOrd="0" presId="urn:microsoft.com/office/officeart/2016/7/layout/LinearBlockProcessNumbered"/>
    <dgm:cxn modelId="{5D1DA607-1CD0-4C16-BA39-59B65698A83C}" type="presParOf" srcId="{864DD952-F310-4838-B970-F298C612215B}" destId="{989DEB2A-062B-48BD-9694-2E6B159A9F03}" srcOrd="6" destOrd="0" presId="urn:microsoft.com/office/officeart/2016/7/layout/LinearBlockProcessNumbered"/>
    <dgm:cxn modelId="{A2D18897-7147-4C57-A973-ABC37879E17B}" type="presParOf" srcId="{989DEB2A-062B-48BD-9694-2E6B159A9F03}" destId="{E5B4B6C3-2C45-4376-BBA3-77678715299E}" srcOrd="0" destOrd="0" presId="urn:microsoft.com/office/officeart/2016/7/layout/LinearBlockProcessNumbered"/>
    <dgm:cxn modelId="{BD760035-B648-475C-8BE6-97364B9B4F89}" type="presParOf" srcId="{989DEB2A-062B-48BD-9694-2E6B159A9F03}" destId="{7DA2FF47-2D55-4248-A26F-9CC4F39A72FF}" srcOrd="1" destOrd="0" presId="urn:microsoft.com/office/officeart/2016/7/layout/LinearBlockProcessNumbered"/>
    <dgm:cxn modelId="{BDB22E60-4E0F-406F-A3FB-6172441D8C37}" type="presParOf" srcId="{989DEB2A-062B-48BD-9694-2E6B159A9F03}" destId="{E0DEF8E0-1FB2-4D2D-B7CE-74A121F6E7E1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913271-AB67-4B12-831A-6404E8921CFA}">
      <dsp:nvSpPr>
        <dsp:cNvPr id="0" name=""/>
        <dsp:cNvSpPr/>
      </dsp:nvSpPr>
      <dsp:spPr>
        <a:xfrm>
          <a:off x="580949" y="477943"/>
          <a:ext cx="1715625" cy="17156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467B09-85D4-49FD-A222-02E86209E0AC}">
      <dsp:nvSpPr>
        <dsp:cNvPr id="0" name=""/>
        <dsp:cNvSpPr/>
      </dsp:nvSpPr>
      <dsp:spPr>
        <a:xfrm>
          <a:off x="946574" y="843568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4FF441-3114-41A5-AC1E-3A362BA82AAA}">
      <dsp:nvSpPr>
        <dsp:cNvPr id="0" name=""/>
        <dsp:cNvSpPr/>
      </dsp:nvSpPr>
      <dsp:spPr>
        <a:xfrm>
          <a:off x="32512" y="2727943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/>
            <a:t>Empowering</a:t>
          </a:r>
          <a:endParaRPr lang="en-IN" sz="3100" kern="1200"/>
        </a:p>
      </dsp:txBody>
      <dsp:txXfrm>
        <a:off x="32512" y="2727943"/>
        <a:ext cx="2812500" cy="720000"/>
      </dsp:txXfrm>
    </dsp:sp>
    <dsp:sp modelId="{71734D37-250E-4F42-9B5F-9953D5EE9F88}">
      <dsp:nvSpPr>
        <dsp:cNvPr id="0" name=""/>
        <dsp:cNvSpPr/>
      </dsp:nvSpPr>
      <dsp:spPr>
        <a:xfrm>
          <a:off x="3885637" y="477943"/>
          <a:ext cx="1715625" cy="17156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72F4DD-2C88-48CA-9105-7F996AA5D3C5}">
      <dsp:nvSpPr>
        <dsp:cNvPr id="0" name=""/>
        <dsp:cNvSpPr/>
      </dsp:nvSpPr>
      <dsp:spPr>
        <a:xfrm>
          <a:off x="4251262" y="843568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7E427D-0C5C-4508-B481-A7028B7E0264}">
      <dsp:nvSpPr>
        <dsp:cNvPr id="0" name=""/>
        <dsp:cNvSpPr/>
      </dsp:nvSpPr>
      <dsp:spPr>
        <a:xfrm>
          <a:off x="3337199" y="2727943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Energy</a:t>
          </a:r>
          <a:endParaRPr lang="en-IN" sz="3100" kern="1200" dirty="0"/>
        </a:p>
      </dsp:txBody>
      <dsp:txXfrm>
        <a:off x="3337199" y="2727943"/>
        <a:ext cx="2812500" cy="720000"/>
      </dsp:txXfrm>
    </dsp:sp>
    <dsp:sp modelId="{A5156908-1885-4F35-ABBB-B1E10E17C11D}">
      <dsp:nvSpPr>
        <dsp:cNvPr id="0" name=""/>
        <dsp:cNvSpPr/>
      </dsp:nvSpPr>
      <dsp:spPr>
        <a:xfrm>
          <a:off x="7190325" y="477943"/>
          <a:ext cx="1715625" cy="17156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12698C-4EA7-4A7A-8B07-CBB44A82A88B}">
      <dsp:nvSpPr>
        <dsp:cNvPr id="0" name=""/>
        <dsp:cNvSpPr/>
      </dsp:nvSpPr>
      <dsp:spPr>
        <a:xfrm>
          <a:off x="7555950" y="843568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9D2A3-AFE0-47B7-BD69-0A75B0A9F6B1}">
      <dsp:nvSpPr>
        <dsp:cNvPr id="0" name=""/>
        <dsp:cNvSpPr/>
      </dsp:nvSpPr>
      <dsp:spPr>
        <a:xfrm>
          <a:off x="6641887" y="2727943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Efficiency</a:t>
          </a:r>
          <a:endParaRPr lang="en-IN" sz="3100" kern="1200" dirty="0"/>
        </a:p>
      </dsp:txBody>
      <dsp:txXfrm>
        <a:off x="6641887" y="2727943"/>
        <a:ext cx="281250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572A57-07FD-47A8-BE6C-9E8D139102D6}">
      <dsp:nvSpPr>
        <dsp:cNvPr id="0" name=""/>
        <dsp:cNvSpPr/>
      </dsp:nvSpPr>
      <dsp:spPr>
        <a:xfrm>
          <a:off x="325982" y="946315"/>
          <a:ext cx="1019724" cy="1019724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675272-FE5D-4617-B9D4-CB7E27C78A5D}">
      <dsp:nvSpPr>
        <dsp:cNvPr id="0" name=""/>
        <dsp:cNvSpPr/>
      </dsp:nvSpPr>
      <dsp:spPr>
        <a:xfrm>
          <a:off x="543300" y="1163634"/>
          <a:ext cx="585087" cy="5850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DF0EE5-2F65-439D-ADD3-18411180E045}">
      <dsp:nvSpPr>
        <dsp:cNvPr id="0" name=""/>
        <dsp:cNvSpPr/>
      </dsp:nvSpPr>
      <dsp:spPr>
        <a:xfrm>
          <a:off x="4" y="2283659"/>
          <a:ext cx="1671679" cy="66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400" kern="1200"/>
            <a:t>Model Performance Evaluation</a:t>
          </a:r>
        </a:p>
      </dsp:txBody>
      <dsp:txXfrm>
        <a:off x="4" y="2283659"/>
        <a:ext cx="1671679" cy="668671"/>
      </dsp:txXfrm>
    </dsp:sp>
    <dsp:sp modelId="{02EAE3F6-83DE-40D1-BE40-6E09CCFE8C2A}">
      <dsp:nvSpPr>
        <dsp:cNvPr id="0" name=""/>
        <dsp:cNvSpPr/>
      </dsp:nvSpPr>
      <dsp:spPr>
        <a:xfrm>
          <a:off x="2290206" y="946315"/>
          <a:ext cx="1019724" cy="1019724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FF3489-6150-4D89-89DC-98CA4C451E40}">
      <dsp:nvSpPr>
        <dsp:cNvPr id="0" name=""/>
        <dsp:cNvSpPr/>
      </dsp:nvSpPr>
      <dsp:spPr>
        <a:xfrm>
          <a:off x="2507524" y="1163634"/>
          <a:ext cx="585087" cy="5850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D3FA2-8B81-425D-A56D-ED8C7A812E46}">
      <dsp:nvSpPr>
        <dsp:cNvPr id="0" name=""/>
        <dsp:cNvSpPr/>
      </dsp:nvSpPr>
      <dsp:spPr>
        <a:xfrm>
          <a:off x="1964228" y="2283659"/>
          <a:ext cx="1671679" cy="66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400" kern="1200"/>
            <a:t>Top-performing Models Identification</a:t>
          </a:r>
        </a:p>
      </dsp:txBody>
      <dsp:txXfrm>
        <a:off x="1964228" y="2283659"/>
        <a:ext cx="1671679" cy="668671"/>
      </dsp:txXfrm>
    </dsp:sp>
    <dsp:sp modelId="{A73F9F79-6282-404A-90E4-EEBFBA0D86A9}">
      <dsp:nvSpPr>
        <dsp:cNvPr id="0" name=""/>
        <dsp:cNvSpPr/>
      </dsp:nvSpPr>
      <dsp:spPr>
        <a:xfrm>
          <a:off x="4254429" y="946315"/>
          <a:ext cx="1019724" cy="1019724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43A00F-F507-476D-B753-5FDAEBE201C5}">
      <dsp:nvSpPr>
        <dsp:cNvPr id="0" name=""/>
        <dsp:cNvSpPr/>
      </dsp:nvSpPr>
      <dsp:spPr>
        <a:xfrm>
          <a:off x="4471748" y="1163634"/>
          <a:ext cx="585087" cy="5850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07B45-8BE0-49E3-83A2-334C502FFC71}">
      <dsp:nvSpPr>
        <dsp:cNvPr id="0" name=""/>
        <dsp:cNvSpPr/>
      </dsp:nvSpPr>
      <dsp:spPr>
        <a:xfrm>
          <a:off x="3928452" y="2283659"/>
          <a:ext cx="1671679" cy="66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400" kern="1200"/>
            <a:t>Regional Disparities Analysis</a:t>
          </a:r>
        </a:p>
      </dsp:txBody>
      <dsp:txXfrm>
        <a:off x="3928452" y="2283659"/>
        <a:ext cx="1671679" cy="668671"/>
      </dsp:txXfrm>
    </dsp:sp>
    <dsp:sp modelId="{F4D1FA38-F4B3-4392-8253-2278EE0C14F2}">
      <dsp:nvSpPr>
        <dsp:cNvPr id="0" name=""/>
        <dsp:cNvSpPr/>
      </dsp:nvSpPr>
      <dsp:spPr>
        <a:xfrm>
          <a:off x="6218653" y="946315"/>
          <a:ext cx="1019724" cy="1019724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B1DFC8-20DD-46D8-8D60-DACFE5AAB1FA}">
      <dsp:nvSpPr>
        <dsp:cNvPr id="0" name=""/>
        <dsp:cNvSpPr/>
      </dsp:nvSpPr>
      <dsp:spPr>
        <a:xfrm>
          <a:off x="6435971" y="1163634"/>
          <a:ext cx="585087" cy="5850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6F0D1A-98D3-4B5C-8798-4606D27C7E5A}">
      <dsp:nvSpPr>
        <dsp:cNvPr id="0" name=""/>
        <dsp:cNvSpPr/>
      </dsp:nvSpPr>
      <dsp:spPr>
        <a:xfrm>
          <a:off x="5892675" y="2283659"/>
          <a:ext cx="1671679" cy="66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Implications for Energy Planning</a:t>
          </a:r>
          <a:endParaRPr lang="en-IN" sz="1400" kern="1200"/>
        </a:p>
      </dsp:txBody>
      <dsp:txXfrm>
        <a:off x="5892675" y="2283659"/>
        <a:ext cx="1671679" cy="668671"/>
      </dsp:txXfrm>
    </dsp:sp>
    <dsp:sp modelId="{E4D1883F-506A-46D6-9DD2-92B4B77DA5D3}">
      <dsp:nvSpPr>
        <dsp:cNvPr id="0" name=""/>
        <dsp:cNvSpPr/>
      </dsp:nvSpPr>
      <dsp:spPr>
        <a:xfrm>
          <a:off x="8182876" y="946315"/>
          <a:ext cx="1019724" cy="1019724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44BE1-41C0-4370-B3EA-43AE489042A3}">
      <dsp:nvSpPr>
        <dsp:cNvPr id="0" name=""/>
        <dsp:cNvSpPr/>
      </dsp:nvSpPr>
      <dsp:spPr>
        <a:xfrm>
          <a:off x="8400195" y="1163634"/>
          <a:ext cx="585087" cy="5850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60291A-032C-43C8-AD37-504BA3DCB7E8}">
      <dsp:nvSpPr>
        <dsp:cNvPr id="0" name=""/>
        <dsp:cNvSpPr/>
      </dsp:nvSpPr>
      <dsp:spPr>
        <a:xfrm>
          <a:off x="7856899" y="2283659"/>
          <a:ext cx="1671679" cy="66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400" kern="1200" dirty="0"/>
            <a:t>Future Research Directions</a:t>
          </a:r>
        </a:p>
      </dsp:txBody>
      <dsp:txXfrm>
        <a:off x="7856899" y="2283659"/>
        <a:ext cx="1671679" cy="6686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DDEBD-2719-43C2-B8BB-307C4C8D7D3E}">
      <dsp:nvSpPr>
        <dsp:cNvPr id="0" name=""/>
        <dsp:cNvSpPr/>
      </dsp:nvSpPr>
      <dsp:spPr>
        <a:xfrm>
          <a:off x="0" y="1821"/>
          <a:ext cx="6034656" cy="7763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A15677-2150-4EC2-BA3E-10147890F2C4}">
      <dsp:nvSpPr>
        <dsp:cNvPr id="0" name=""/>
        <dsp:cNvSpPr/>
      </dsp:nvSpPr>
      <dsp:spPr>
        <a:xfrm>
          <a:off x="234848" y="176502"/>
          <a:ext cx="426998" cy="4269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13081-79C5-4CC8-AA50-95738D47A019}">
      <dsp:nvSpPr>
        <dsp:cNvPr id="0" name=""/>
        <dsp:cNvSpPr/>
      </dsp:nvSpPr>
      <dsp:spPr>
        <a:xfrm>
          <a:off x="896695" y="1821"/>
          <a:ext cx="5137960" cy="776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165" tIns="82165" rIns="82165" bIns="8216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Data Preprocessing</a:t>
          </a:r>
        </a:p>
      </dsp:txBody>
      <dsp:txXfrm>
        <a:off x="896695" y="1821"/>
        <a:ext cx="5137960" cy="776360"/>
      </dsp:txXfrm>
    </dsp:sp>
    <dsp:sp modelId="{D8EAFBBF-BBD7-47E2-A4A4-40EE5DDE86E6}">
      <dsp:nvSpPr>
        <dsp:cNvPr id="0" name=""/>
        <dsp:cNvSpPr/>
      </dsp:nvSpPr>
      <dsp:spPr>
        <a:xfrm>
          <a:off x="0" y="972271"/>
          <a:ext cx="6034656" cy="7763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01656-F9E7-4A8B-A869-689A87FCDBDB}">
      <dsp:nvSpPr>
        <dsp:cNvPr id="0" name=""/>
        <dsp:cNvSpPr/>
      </dsp:nvSpPr>
      <dsp:spPr>
        <a:xfrm>
          <a:off x="234848" y="1146952"/>
          <a:ext cx="426998" cy="4269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CB1D8-4A36-42C5-A5CA-DEF6B9125762}">
      <dsp:nvSpPr>
        <dsp:cNvPr id="0" name=""/>
        <dsp:cNvSpPr/>
      </dsp:nvSpPr>
      <dsp:spPr>
        <a:xfrm>
          <a:off x="896695" y="972271"/>
          <a:ext cx="5137960" cy="776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165" tIns="82165" rIns="82165" bIns="8216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Correlation Analysis</a:t>
          </a:r>
        </a:p>
      </dsp:txBody>
      <dsp:txXfrm>
        <a:off x="896695" y="972271"/>
        <a:ext cx="5137960" cy="776360"/>
      </dsp:txXfrm>
    </dsp:sp>
    <dsp:sp modelId="{17EAE3F4-D158-4250-8D1B-5942B7DA9053}">
      <dsp:nvSpPr>
        <dsp:cNvPr id="0" name=""/>
        <dsp:cNvSpPr/>
      </dsp:nvSpPr>
      <dsp:spPr>
        <a:xfrm>
          <a:off x="0" y="1942721"/>
          <a:ext cx="6034656" cy="7763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875521-ED72-461D-A99D-49C0B37215F6}">
      <dsp:nvSpPr>
        <dsp:cNvPr id="0" name=""/>
        <dsp:cNvSpPr/>
      </dsp:nvSpPr>
      <dsp:spPr>
        <a:xfrm>
          <a:off x="234848" y="2117402"/>
          <a:ext cx="426998" cy="4269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318AD8-8733-406D-8223-BEC0915CCBC5}">
      <dsp:nvSpPr>
        <dsp:cNvPr id="0" name=""/>
        <dsp:cNvSpPr/>
      </dsp:nvSpPr>
      <dsp:spPr>
        <a:xfrm>
          <a:off x="896695" y="1942721"/>
          <a:ext cx="5137960" cy="776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165" tIns="82165" rIns="82165" bIns="8216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Model Testing</a:t>
          </a:r>
        </a:p>
      </dsp:txBody>
      <dsp:txXfrm>
        <a:off x="896695" y="1942721"/>
        <a:ext cx="5137960" cy="776360"/>
      </dsp:txXfrm>
    </dsp:sp>
    <dsp:sp modelId="{FBBB7AA3-F9D0-488C-A820-1257DE8F99DB}">
      <dsp:nvSpPr>
        <dsp:cNvPr id="0" name=""/>
        <dsp:cNvSpPr/>
      </dsp:nvSpPr>
      <dsp:spPr>
        <a:xfrm>
          <a:off x="0" y="2913172"/>
          <a:ext cx="6034656" cy="7763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41E495-C9C8-4FBC-90F8-94029A422F63}">
      <dsp:nvSpPr>
        <dsp:cNvPr id="0" name=""/>
        <dsp:cNvSpPr/>
      </dsp:nvSpPr>
      <dsp:spPr>
        <a:xfrm>
          <a:off x="234848" y="3087853"/>
          <a:ext cx="426998" cy="4269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165B5-1FF4-45D8-B2AB-6024CB268598}">
      <dsp:nvSpPr>
        <dsp:cNvPr id="0" name=""/>
        <dsp:cNvSpPr/>
      </dsp:nvSpPr>
      <dsp:spPr>
        <a:xfrm>
          <a:off x="896695" y="2913172"/>
          <a:ext cx="5137960" cy="776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165" tIns="82165" rIns="82165" bIns="8216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Electricity Consumption Analysis</a:t>
          </a:r>
        </a:p>
      </dsp:txBody>
      <dsp:txXfrm>
        <a:off x="896695" y="2913172"/>
        <a:ext cx="5137960" cy="776360"/>
      </dsp:txXfrm>
    </dsp:sp>
    <dsp:sp modelId="{F3F38A02-FAD0-458D-A453-5A09DD3348A1}">
      <dsp:nvSpPr>
        <dsp:cNvPr id="0" name=""/>
        <dsp:cNvSpPr/>
      </dsp:nvSpPr>
      <dsp:spPr>
        <a:xfrm>
          <a:off x="0" y="3883622"/>
          <a:ext cx="6034656" cy="7763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0A1D42-0778-4E47-87A8-2D9D5541DEA6}">
      <dsp:nvSpPr>
        <dsp:cNvPr id="0" name=""/>
        <dsp:cNvSpPr/>
      </dsp:nvSpPr>
      <dsp:spPr>
        <a:xfrm>
          <a:off x="234848" y="4058303"/>
          <a:ext cx="426998" cy="4269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B4E370-4E34-43E4-8E3A-646F41357891}">
      <dsp:nvSpPr>
        <dsp:cNvPr id="0" name=""/>
        <dsp:cNvSpPr/>
      </dsp:nvSpPr>
      <dsp:spPr>
        <a:xfrm>
          <a:off x="896695" y="3883622"/>
          <a:ext cx="5137960" cy="776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165" tIns="82165" rIns="82165" bIns="8216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Evaluation</a:t>
          </a:r>
        </a:p>
      </dsp:txBody>
      <dsp:txXfrm>
        <a:off x="896695" y="3883622"/>
        <a:ext cx="5137960" cy="776360"/>
      </dsp:txXfrm>
    </dsp:sp>
    <dsp:sp modelId="{669F4121-06A0-43D2-A87C-0078B1898248}">
      <dsp:nvSpPr>
        <dsp:cNvPr id="0" name=""/>
        <dsp:cNvSpPr/>
      </dsp:nvSpPr>
      <dsp:spPr>
        <a:xfrm>
          <a:off x="0" y="4854072"/>
          <a:ext cx="6034656" cy="7763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200878-ACDB-4FE5-9AE3-70280A10B1D6}">
      <dsp:nvSpPr>
        <dsp:cNvPr id="0" name=""/>
        <dsp:cNvSpPr/>
      </dsp:nvSpPr>
      <dsp:spPr>
        <a:xfrm>
          <a:off x="234848" y="5028753"/>
          <a:ext cx="426998" cy="42699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D60FC-20D1-4DAE-8D25-AAD550EEA90F}">
      <dsp:nvSpPr>
        <dsp:cNvPr id="0" name=""/>
        <dsp:cNvSpPr/>
      </dsp:nvSpPr>
      <dsp:spPr>
        <a:xfrm>
          <a:off x="896695" y="4854072"/>
          <a:ext cx="5137960" cy="776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165" tIns="82165" rIns="82165" bIns="8216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Loss Prediction</a:t>
          </a:r>
        </a:p>
      </dsp:txBody>
      <dsp:txXfrm>
        <a:off x="896695" y="4854072"/>
        <a:ext cx="5137960" cy="7763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D13C7-6F73-40EA-A63F-45A13E34FA0C}">
      <dsp:nvSpPr>
        <dsp:cNvPr id="0" name=""/>
        <dsp:cNvSpPr/>
      </dsp:nvSpPr>
      <dsp:spPr>
        <a:xfrm>
          <a:off x="4976230" y="1681663"/>
          <a:ext cx="2626777" cy="5625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279"/>
              </a:lnTo>
              <a:lnTo>
                <a:pt x="2626777" y="281279"/>
              </a:lnTo>
              <a:lnTo>
                <a:pt x="2626777" y="56255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8C12B6-69E1-466B-AAB9-7733C0A351D8}">
      <dsp:nvSpPr>
        <dsp:cNvPr id="0" name=""/>
        <dsp:cNvSpPr/>
      </dsp:nvSpPr>
      <dsp:spPr>
        <a:xfrm>
          <a:off x="2349452" y="1681663"/>
          <a:ext cx="2626777" cy="562559"/>
        </a:xfrm>
        <a:custGeom>
          <a:avLst/>
          <a:gdLst/>
          <a:ahLst/>
          <a:cxnLst/>
          <a:rect l="0" t="0" r="0" b="0"/>
          <a:pathLst>
            <a:path>
              <a:moveTo>
                <a:pt x="2626777" y="0"/>
              </a:moveTo>
              <a:lnTo>
                <a:pt x="2626777" y="281279"/>
              </a:lnTo>
              <a:lnTo>
                <a:pt x="0" y="281279"/>
              </a:lnTo>
              <a:lnTo>
                <a:pt x="0" y="56255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D8C785-8B52-4365-9284-6684C1F39D91}">
      <dsp:nvSpPr>
        <dsp:cNvPr id="0" name=""/>
        <dsp:cNvSpPr/>
      </dsp:nvSpPr>
      <dsp:spPr>
        <a:xfrm>
          <a:off x="3227688" y="342236"/>
          <a:ext cx="3497083" cy="13394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latin typeface="+mn-lt"/>
              <a:cs typeface="Times New Roman" panose="02020603050405020304" pitchFamily="18" charset="0"/>
            </a:rPr>
            <a:t>Electricity Consumption Analysis Dataset</a:t>
          </a:r>
        </a:p>
      </dsp:txBody>
      <dsp:txXfrm>
        <a:off x="3227688" y="342236"/>
        <a:ext cx="3497083" cy="1339427"/>
      </dsp:txXfrm>
    </dsp:sp>
    <dsp:sp modelId="{23AB6B33-E8E5-4E3A-96A5-1899B1F47082}">
      <dsp:nvSpPr>
        <dsp:cNvPr id="0" name=""/>
        <dsp:cNvSpPr/>
      </dsp:nvSpPr>
      <dsp:spPr>
        <a:xfrm>
          <a:off x="3954" y="2244223"/>
          <a:ext cx="4690995" cy="13394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kern="1200">
              <a:latin typeface="+mn-lt"/>
              <a:cs typeface="Times New Roman" panose="02020603050405020304" pitchFamily="18" charset="0"/>
            </a:rPr>
            <a:t>India</a:t>
          </a:r>
        </a:p>
      </dsp:txBody>
      <dsp:txXfrm>
        <a:off x="3954" y="2244223"/>
        <a:ext cx="4690995" cy="1339427"/>
      </dsp:txXfrm>
    </dsp:sp>
    <dsp:sp modelId="{D15AE9B7-5327-4381-A2D5-66AFE256C063}">
      <dsp:nvSpPr>
        <dsp:cNvPr id="0" name=""/>
        <dsp:cNvSpPr/>
      </dsp:nvSpPr>
      <dsp:spPr>
        <a:xfrm>
          <a:off x="5257509" y="2244223"/>
          <a:ext cx="4690995" cy="13394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kern="1200">
              <a:latin typeface="+mn-lt"/>
              <a:cs typeface="Times New Roman" panose="02020603050405020304" pitchFamily="18" charset="0"/>
            </a:rPr>
            <a:t>China</a:t>
          </a:r>
        </a:p>
      </dsp:txBody>
      <dsp:txXfrm>
        <a:off x="5257509" y="2244223"/>
        <a:ext cx="4690995" cy="13394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FA3529-95BB-4FAE-8742-176FA90001BD}">
      <dsp:nvSpPr>
        <dsp:cNvPr id="0" name=""/>
        <dsp:cNvSpPr/>
      </dsp:nvSpPr>
      <dsp:spPr>
        <a:xfrm>
          <a:off x="0" y="124497"/>
          <a:ext cx="6522088" cy="4422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Year	</a:t>
          </a:r>
          <a:endParaRPr lang="en-US" sz="1800" b="1" kern="1200"/>
        </a:p>
      </dsp:txBody>
      <dsp:txXfrm>
        <a:off x="21589" y="146086"/>
        <a:ext cx="6478910" cy="399082"/>
      </dsp:txXfrm>
    </dsp:sp>
    <dsp:sp modelId="{134C82C0-B79C-49EB-96CF-A261EA826768}">
      <dsp:nvSpPr>
        <dsp:cNvPr id="0" name=""/>
        <dsp:cNvSpPr/>
      </dsp:nvSpPr>
      <dsp:spPr>
        <a:xfrm>
          <a:off x="0" y="618597"/>
          <a:ext cx="6522088" cy="4422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Provinces	</a:t>
          </a:r>
          <a:endParaRPr lang="en-US" sz="1800" b="1" kern="1200"/>
        </a:p>
      </dsp:txBody>
      <dsp:txXfrm>
        <a:off x="21589" y="640186"/>
        <a:ext cx="6478910" cy="399082"/>
      </dsp:txXfrm>
    </dsp:sp>
    <dsp:sp modelId="{425267F1-7024-4197-9532-FE92AF2CEADF}">
      <dsp:nvSpPr>
        <dsp:cNvPr id="0" name=""/>
        <dsp:cNvSpPr/>
      </dsp:nvSpPr>
      <dsp:spPr>
        <a:xfrm>
          <a:off x="0" y="1112697"/>
          <a:ext cx="6522088" cy="4422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Total Number of consumers (Millions)	</a:t>
          </a:r>
          <a:endParaRPr lang="en-US" sz="1800" b="1" kern="1200" dirty="0"/>
        </a:p>
      </dsp:txBody>
      <dsp:txXfrm>
        <a:off x="21589" y="1134286"/>
        <a:ext cx="6478910" cy="399082"/>
      </dsp:txXfrm>
    </dsp:sp>
    <dsp:sp modelId="{3C8E0DD0-BA8F-49B4-A54A-42151D9E45F0}">
      <dsp:nvSpPr>
        <dsp:cNvPr id="0" name=""/>
        <dsp:cNvSpPr/>
      </dsp:nvSpPr>
      <dsp:spPr>
        <a:xfrm>
          <a:off x="0" y="1606797"/>
          <a:ext cx="6522088" cy="4422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Total Electricity Sales (MU)	</a:t>
          </a:r>
          <a:endParaRPr lang="en-US" sz="1800" b="1" kern="1200"/>
        </a:p>
      </dsp:txBody>
      <dsp:txXfrm>
        <a:off x="21589" y="1628386"/>
        <a:ext cx="6478910" cy="399082"/>
      </dsp:txXfrm>
    </dsp:sp>
    <dsp:sp modelId="{DE1EB818-D24E-4DCC-B11B-82FE087B9743}">
      <dsp:nvSpPr>
        <dsp:cNvPr id="0" name=""/>
        <dsp:cNvSpPr/>
      </dsp:nvSpPr>
      <dsp:spPr>
        <a:xfrm>
          <a:off x="0" y="2100897"/>
          <a:ext cx="6522088" cy="4422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Total Revenue (Rs. Crore)	</a:t>
          </a:r>
          <a:endParaRPr lang="en-US" sz="1800" b="1" kern="1200"/>
        </a:p>
      </dsp:txBody>
      <dsp:txXfrm>
        <a:off x="21589" y="2122486"/>
        <a:ext cx="6478910" cy="399082"/>
      </dsp:txXfrm>
    </dsp:sp>
    <dsp:sp modelId="{443989EB-C3AE-4377-9CE2-21D3DB86D6F2}">
      <dsp:nvSpPr>
        <dsp:cNvPr id="0" name=""/>
        <dsp:cNvSpPr/>
      </dsp:nvSpPr>
      <dsp:spPr>
        <a:xfrm>
          <a:off x="0" y="2594997"/>
          <a:ext cx="6522088" cy="4422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AT&amp;C Losses (%)	</a:t>
          </a:r>
          <a:endParaRPr lang="en-US" sz="1800" b="1" kern="1200" dirty="0"/>
        </a:p>
      </dsp:txBody>
      <dsp:txXfrm>
        <a:off x="21589" y="2616586"/>
        <a:ext cx="6478910" cy="399082"/>
      </dsp:txXfrm>
    </dsp:sp>
    <dsp:sp modelId="{01BD9E5F-1D13-42B5-9A5B-7F295E9C7ABC}">
      <dsp:nvSpPr>
        <dsp:cNvPr id="0" name=""/>
        <dsp:cNvSpPr/>
      </dsp:nvSpPr>
      <dsp:spPr>
        <a:xfrm>
          <a:off x="0" y="3089097"/>
          <a:ext cx="6522088" cy="4422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Average power purchase cost (Rs./kWh)	</a:t>
          </a:r>
          <a:endParaRPr lang="en-US" sz="1800" b="1" kern="1200"/>
        </a:p>
      </dsp:txBody>
      <dsp:txXfrm>
        <a:off x="21589" y="3110686"/>
        <a:ext cx="6478910" cy="399082"/>
      </dsp:txXfrm>
    </dsp:sp>
    <dsp:sp modelId="{412918E5-E93A-495C-A23A-7437BDFB32A8}">
      <dsp:nvSpPr>
        <dsp:cNvPr id="0" name=""/>
        <dsp:cNvSpPr/>
      </dsp:nvSpPr>
      <dsp:spPr>
        <a:xfrm>
          <a:off x="0" y="3583197"/>
          <a:ext cx="6522088" cy="4422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Average Cost of Supply (Rs./kWh)	</a:t>
          </a:r>
          <a:endParaRPr lang="en-US" sz="1800" b="1" kern="1200"/>
        </a:p>
      </dsp:txBody>
      <dsp:txXfrm>
        <a:off x="21589" y="3604786"/>
        <a:ext cx="6478910" cy="399082"/>
      </dsp:txXfrm>
    </dsp:sp>
    <dsp:sp modelId="{1527FDB8-121A-4F17-8573-68E6A43F8C59}">
      <dsp:nvSpPr>
        <dsp:cNvPr id="0" name=""/>
        <dsp:cNvSpPr/>
      </dsp:nvSpPr>
      <dsp:spPr>
        <a:xfrm>
          <a:off x="0" y="4077297"/>
          <a:ext cx="6522088" cy="4422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Average Billing Rate (Rs./kWh)	</a:t>
          </a:r>
        </a:p>
      </dsp:txBody>
      <dsp:txXfrm>
        <a:off x="21589" y="4098886"/>
        <a:ext cx="6478910" cy="399082"/>
      </dsp:txXfrm>
    </dsp:sp>
    <dsp:sp modelId="{50FB659A-D10F-464C-947A-484DE62B8B70}">
      <dsp:nvSpPr>
        <dsp:cNvPr id="0" name=""/>
        <dsp:cNvSpPr/>
      </dsp:nvSpPr>
      <dsp:spPr>
        <a:xfrm>
          <a:off x="0" y="4571396"/>
          <a:ext cx="6522088" cy="4422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Profit/(Loss) (Rs. Crore)	</a:t>
          </a:r>
          <a:endParaRPr lang="en-IN" sz="1800" b="1" kern="1200" dirty="0"/>
        </a:p>
      </dsp:txBody>
      <dsp:txXfrm>
        <a:off x="21589" y="4592985"/>
        <a:ext cx="6478910" cy="399082"/>
      </dsp:txXfrm>
    </dsp:sp>
    <dsp:sp modelId="{AD3BCA23-4A27-49E6-9429-FB9D6CE7D978}">
      <dsp:nvSpPr>
        <dsp:cNvPr id="0" name=""/>
        <dsp:cNvSpPr/>
      </dsp:nvSpPr>
      <dsp:spPr>
        <a:xfrm>
          <a:off x="0" y="5065497"/>
          <a:ext cx="6522088" cy="4422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Population Growth Rate (%)</a:t>
          </a:r>
          <a:endParaRPr lang="en-IN" sz="1800" b="1" kern="1200" dirty="0"/>
        </a:p>
      </dsp:txBody>
      <dsp:txXfrm>
        <a:off x="21589" y="5087086"/>
        <a:ext cx="6478910" cy="3990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C9803D-868E-4F91-902E-11760A41A325}">
      <dsp:nvSpPr>
        <dsp:cNvPr id="0" name=""/>
        <dsp:cNvSpPr/>
      </dsp:nvSpPr>
      <dsp:spPr>
        <a:xfrm>
          <a:off x="0" y="481"/>
          <a:ext cx="6034656" cy="6625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89FC3F-12A5-40AE-AB31-2F3F1EAF5F0B}">
      <dsp:nvSpPr>
        <dsp:cNvPr id="0" name=""/>
        <dsp:cNvSpPr/>
      </dsp:nvSpPr>
      <dsp:spPr>
        <a:xfrm>
          <a:off x="200407" y="149544"/>
          <a:ext cx="364377" cy="3643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C444F-C4D8-4CA4-9C66-9EB77738B01A}">
      <dsp:nvSpPr>
        <dsp:cNvPr id="0" name=""/>
        <dsp:cNvSpPr/>
      </dsp:nvSpPr>
      <dsp:spPr>
        <a:xfrm>
          <a:off x="765193" y="481"/>
          <a:ext cx="5269462" cy="662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15" tIns="70115" rIns="70115" bIns="7011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Operational and performance factors in electricity utility companies are interrelated.</a:t>
          </a:r>
          <a:endParaRPr lang="en-IN" sz="1600" b="1" kern="1200"/>
        </a:p>
      </dsp:txBody>
      <dsp:txXfrm>
        <a:off x="765193" y="481"/>
        <a:ext cx="5269462" cy="662504"/>
      </dsp:txXfrm>
    </dsp:sp>
    <dsp:sp modelId="{28B01A0D-2EC5-411A-854B-0B54D341366A}">
      <dsp:nvSpPr>
        <dsp:cNvPr id="0" name=""/>
        <dsp:cNvSpPr/>
      </dsp:nvSpPr>
      <dsp:spPr>
        <a:xfrm>
          <a:off x="0" y="828612"/>
          <a:ext cx="6034656" cy="6625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121529-9E4A-4AC3-8174-2E36D6426A3F}">
      <dsp:nvSpPr>
        <dsp:cNvPr id="0" name=""/>
        <dsp:cNvSpPr/>
      </dsp:nvSpPr>
      <dsp:spPr>
        <a:xfrm>
          <a:off x="200407" y="977675"/>
          <a:ext cx="364377" cy="3643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6415F-D54B-4BD7-A358-FD800745C15A}">
      <dsp:nvSpPr>
        <dsp:cNvPr id="0" name=""/>
        <dsp:cNvSpPr/>
      </dsp:nvSpPr>
      <dsp:spPr>
        <a:xfrm>
          <a:off x="765193" y="828612"/>
          <a:ext cx="5269462" cy="662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15" tIns="70115" rIns="70115" bIns="7011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Increasing revenue and profits tend to occur over time.</a:t>
          </a:r>
        </a:p>
      </dsp:txBody>
      <dsp:txXfrm>
        <a:off x="765193" y="828612"/>
        <a:ext cx="5269462" cy="662504"/>
      </dsp:txXfrm>
    </dsp:sp>
    <dsp:sp modelId="{4E183AA6-4E2E-447A-8471-E6A1D97D8996}">
      <dsp:nvSpPr>
        <dsp:cNvPr id="0" name=""/>
        <dsp:cNvSpPr/>
      </dsp:nvSpPr>
      <dsp:spPr>
        <a:xfrm>
          <a:off x="0" y="1656743"/>
          <a:ext cx="6034656" cy="6625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ADC50-72EE-447A-8F87-059C97632983}">
      <dsp:nvSpPr>
        <dsp:cNvPr id="0" name=""/>
        <dsp:cNvSpPr/>
      </dsp:nvSpPr>
      <dsp:spPr>
        <a:xfrm>
          <a:off x="200407" y="1805807"/>
          <a:ext cx="364377" cy="3643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CDA420-4B47-4B47-8E5A-38D280F26759}">
      <dsp:nvSpPr>
        <dsp:cNvPr id="0" name=""/>
        <dsp:cNvSpPr/>
      </dsp:nvSpPr>
      <dsp:spPr>
        <a:xfrm>
          <a:off x="765193" y="1656743"/>
          <a:ext cx="5269462" cy="662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15" tIns="70115" rIns="70115" bIns="7011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Costs are closely linked, particularly power purchase, cost of supply, and billing rate.</a:t>
          </a:r>
        </a:p>
      </dsp:txBody>
      <dsp:txXfrm>
        <a:off x="765193" y="1656743"/>
        <a:ext cx="5269462" cy="662504"/>
      </dsp:txXfrm>
    </dsp:sp>
    <dsp:sp modelId="{1413DBD1-7839-40E9-B4C1-B1F598BB20A8}">
      <dsp:nvSpPr>
        <dsp:cNvPr id="0" name=""/>
        <dsp:cNvSpPr/>
      </dsp:nvSpPr>
      <dsp:spPr>
        <a:xfrm>
          <a:off x="0" y="2484874"/>
          <a:ext cx="6034656" cy="6625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092368-6CD4-42F3-B61D-A6A46AF3704A}">
      <dsp:nvSpPr>
        <dsp:cNvPr id="0" name=""/>
        <dsp:cNvSpPr/>
      </dsp:nvSpPr>
      <dsp:spPr>
        <a:xfrm>
          <a:off x="200407" y="2633938"/>
          <a:ext cx="364377" cy="3643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3DD26D-815C-491C-AAC0-75D57E8BF0CD}">
      <dsp:nvSpPr>
        <dsp:cNvPr id="0" name=""/>
        <dsp:cNvSpPr/>
      </dsp:nvSpPr>
      <dsp:spPr>
        <a:xfrm>
          <a:off x="765193" y="2484874"/>
          <a:ext cx="5269462" cy="662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15" tIns="70115" rIns="70115" bIns="7011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Population growth may impact losses, showing a weak correlation.</a:t>
          </a:r>
        </a:p>
      </dsp:txBody>
      <dsp:txXfrm>
        <a:off x="765193" y="2484874"/>
        <a:ext cx="5269462" cy="662504"/>
      </dsp:txXfrm>
    </dsp:sp>
    <dsp:sp modelId="{77963442-697B-458C-BBF5-D0013C5147B6}">
      <dsp:nvSpPr>
        <dsp:cNvPr id="0" name=""/>
        <dsp:cNvSpPr/>
      </dsp:nvSpPr>
      <dsp:spPr>
        <a:xfrm>
          <a:off x="0" y="3313005"/>
          <a:ext cx="6034656" cy="6625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2D9095-98F2-422D-ACB5-2C9E30C4D6DD}">
      <dsp:nvSpPr>
        <dsp:cNvPr id="0" name=""/>
        <dsp:cNvSpPr/>
      </dsp:nvSpPr>
      <dsp:spPr>
        <a:xfrm>
          <a:off x="200407" y="3462069"/>
          <a:ext cx="364377" cy="36437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3D2567-FFFA-4728-860E-4BD3DB66C6AC}">
      <dsp:nvSpPr>
        <dsp:cNvPr id="0" name=""/>
        <dsp:cNvSpPr/>
      </dsp:nvSpPr>
      <dsp:spPr>
        <a:xfrm>
          <a:off x="765193" y="3313005"/>
          <a:ext cx="5269462" cy="662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15" tIns="70115" rIns="70115" bIns="7011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Total number of consumers and electricity sales move closely together.</a:t>
          </a:r>
        </a:p>
      </dsp:txBody>
      <dsp:txXfrm>
        <a:off x="765193" y="3313005"/>
        <a:ext cx="5269462" cy="662504"/>
      </dsp:txXfrm>
    </dsp:sp>
    <dsp:sp modelId="{E1453F00-13BC-4104-B50B-EB18964EE774}">
      <dsp:nvSpPr>
        <dsp:cNvPr id="0" name=""/>
        <dsp:cNvSpPr/>
      </dsp:nvSpPr>
      <dsp:spPr>
        <a:xfrm>
          <a:off x="0" y="4141136"/>
          <a:ext cx="6034656" cy="6625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34046-ECED-41A5-B11B-CA0D76348295}">
      <dsp:nvSpPr>
        <dsp:cNvPr id="0" name=""/>
        <dsp:cNvSpPr/>
      </dsp:nvSpPr>
      <dsp:spPr>
        <a:xfrm>
          <a:off x="200407" y="4290200"/>
          <a:ext cx="364377" cy="36437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9A6BAC-C125-4F69-9122-B35A104215B7}">
      <dsp:nvSpPr>
        <dsp:cNvPr id="0" name=""/>
        <dsp:cNvSpPr/>
      </dsp:nvSpPr>
      <dsp:spPr>
        <a:xfrm>
          <a:off x="765193" y="4141136"/>
          <a:ext cx="5269462" cy="662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15" tIns="70115" rIns="70115" bIns="7011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AT&amp;C losses are negatively correlated with revenue and profit.</a:t>
          </a:r>
        </a:p>
      </dsp:txBody>
      <dsp:txXfrm>
        <a:off x="765193" y="4141136"/>
        <a:ext cx="5269462" cy="662504"/>
      </dsp:txXfrm>
    </dsp:sp>
    <dsp:sp modelId="{32E08C4D-441D-4A44-9315-CAC46FC2F3BF}">
      <dsp:nvSpPr>
        <dsp:cNvPr id="0" name=""/>
        <dsp:cNvSpPr/>
      </dsp:nvSpPr>
      <dsp:spPr>
        <a:xfrm>
          <a:off x="0" y="4969267"/>
          <a:ext cx="6034656" cy="6625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3C1F32-38DE-4A85-A5B5-7B17E53E2BC1}">
      <dsp:nvSpPr>
        <dsp:cNvPr id="0" name=""/>
        <dsp:cNvSpPr/>
      </dsp:nvSpPr>
      <dsp:spPr>
        <a:xfrm>
          <a:off x="200407" y="5118331"/>
          <a:ext cx="364377" cy="36437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ACBE5-8D36-499E-AE25-4AE1C0DBF68D}">
      <dsp:nvSpPr>
        <dsp:cNvPr id="0" name=""/>
        <dsp:cNvSpPr/>
      </dsp:nvSpPr>
      <dsp:spPr>
        <a:xfrm>
          <a:off x="765193" y="4969267"/>
          <a:ext cx="5269462" cy="662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15" tIns="70115" rIns="70115" bIns="7011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Profit correlates strongly with revenue and electricity sales.</a:t>
          </a:r>
        </a:p>
      </dsp:txBody>
      <dsp:txXfrm>
        <a:off x="765193" y="4969267"/>
        <a:ext cx="5269462" cy="6625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A2FDA-E402-44EE-9019-E10426F9CFE2}">
      <dsp:nvSpPr>
        <dsp:cNvPr id="0" name=""/>
        <dsp:cNvSpPr/>
      </dsp:nvSpPr>
      <dsp:spPr>
        <a:xfrm>
          <a:off x="2335614" y="622747"/>
          <a:ext cx="4155066" cy="4155066"/>
        </a:xfrm>
        <a:prstGeom prst="blockArc">
          <a:avLst>
            <a:gd name="adj1" fmla="val 11880000"/>
            <a:gd name="adj2" fmla="val 1620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A78330D-5E02-45B2-A385-9FCE29712E2B}">
      <dsp:nvSpPr>
        <dsp:cNvPr id="0" name=""/>
        <dsp:cNvSpPr/>
      </dsp:nvSpPr>
      <dsp:spPr>
        <a:xfrm>
          <a:off x="2335614" y="622747"/>
          <a:ext cx="4155066" cy="4155066"/>
        </a:xfrm>
        <a:prstGeom prst="blockArc">
          <a:avLst>
            <a:gd name="adj1" fmla="val 7560000"/>
            <a:gd name="adj2" fmla="val 1188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DE99B6-3782-47D8-B999-542923B5AAA7}">
      <dsp:nvSpPr>
        <dsp:cNvPr id="0" name=""/>
        <dsp:cNvSpPr/>
      </dsp:nvSpPr>
      <dsp:spPr>
        <a:xfrm>
          <a:off x="2335614" y="622747"/>
          <a:ext cx="4155066" cy="4155066"/>
        </a:xfrm>
        <a:prstGeom prst="blockArc">
          <a:avLst>
            <a:gd name="adj1" fmla="val 3240000"/>
            <a:gd name="adj2" fmla="val 756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10E1B21-2B29-4041-8C1A-960DC935A74D}">
      <dsp:nvSpPr>
        <dsp:cNvPr id="0" name=""/>
        <dsp:cNvSpPr/>
      </dsp:nvSpPr>
      <dsp:spPr>
        <a:xfrm>
          <a:off x="2335614" y="622747"/>
          <a:ext cx="4155066" cy="4155066"/>
        </a:xfrm>
        <a:prstGeom prst="blockArc">
          <a:avLst>
            <a:gd name="adj1" fmla="val 20520000"/>
            <a:gd name="adj2" fmla="val 324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C538000-4F11-4AA9-8E2A-98F815C9D683}">
      <dsp:nvSpPr>
        <dsp:cNvPr id="0" name=""/>
        <dsp:cNvSpPr/>
      </dsp:nvSpPr>
      <dsp:spPr>
        <a:xfrm>
          <a:off x="2335614" y="622747"/>
          <a:ext cx="4155066" cy="4155066"/>
        </a:xfrm>
        <a:prstGeom prst="blockArc">
          <a:avLst>
            <a:gd name="adj1" fmla="val 16200000"/>
            <a:gd name="adj2" fmla="val 2052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DC65E45-BA7E-45D7-86C6-514DB4308DC2}">
      <dsp:nvSpPr>
        <dsp:cNvPr id="0" name=""/>
        <dsp:cNvSpPr/>
      </dsp:nvSpPr>
      <dsp:spPr>
        <a:xfrm>
          <a:off x="3456391" y="1743523"/>
          <a:ext cx="1913513" cy="191351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Models</a:t>
          </a:r>
          <a:endParaRPr lang="en-IN" sz="2800" b="1" kern="1200" dirty="0"/>
        </a:p>
      </dsp:txBody>
      <dsp:txXfrm>
        <a:off x="3736618" y="2023750"/>
        <a:ext cx="1353059" cy="1353059"/>
      </dsp:txXfrm>
    </dsp:sp>
    <dsp:sp modelId="{1D3F6BC3-7EBD-4552-AF30-9CCF31E58077}">
      <dsp:nvSpPr>
        <dsp:cNvPr id="0" name=""/>
        <dsp:cNvSpPr/>
      </dsp:nvSpPr>
      <dsp:spPr>
        <a:xfrm>
          <a:off x="3743418" y="1237"/>
          <a:ext cx="1339459" cy="133945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Linear Regression</a:t>
          </a:r>
          <a:endParaRPr lang="en-IN" sz="1300" b="1" kern="1200" dirty="0"/>
        </a:p>
      </dsp:txBody>
      <dsp:txXfrm>
        <a:off x="3939577" y="197396"/>
        <a:ext cx="947141" cy="947141"/>
      </dsp:txXfrm>
    </dsp:sp>
    <dsp:sp modelId="{A8FDE260-DAD6-4026-9E87-11830E317C4C}">
      <dsp:nvSpPr>
        <dsp:cNvPr id="0" name=""/>
        <dsp:cNvSpPr/>
      </dsp:nvSpPr>
      <dsp:spPr>
        <a:xfrm>
          <a:off x="5673409" y="1403458"/>
          <a:ext cx="1339459" cy="133945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Random Forest</a:t>
          </a:r>
          <a:endParaRPr lang="en-IN" sz="1300" b="1" kern="1200" dirty="0"/>
        </a:p>
      </dsp:txBody>
      <dsp:txXfrm>
        <a:off x="5869568" y="1599617"/>
        <a:ext cx="947141" cy="947141"/>
      </dsp:txXfrm>
    </dsp:sp>
    <dsp:sp modelId="{57A0A12B-1EB8-4055-B887-8485C49189B1}">
      <dsp:nvSpPr>
        <dsp:cNvPr id="0" name=""/>
        <dsp:cNvSpPr/>
      </dsp:nvSpPr>
      <dsp:spPr>
        <a:xfrm>
          <a:off x="4936218" y="3672299"/>
          <a:ext cx="1339459" cy="133945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KNN</a:t>
          </a:r>
          <a:endParaRPr lang="en-IN" sz="1300" b="1" kern="1200" dirty="0"/>
        </a:p>
      </dsp:txBody>
      <dsp:txXfrm>
        <a:off x="5132377" y="3868458"/>
        <a:ext cx="947141" cy="947141"/>
      </dsp:txXfrm>
    </dsp:sp>
    <dsp:sp modelId="{74D6C10D-4533-49D1-A654-D7B961239A0A}">
      <dsp:nvSpPr>
        <dsp:cNvPr id="0" name=""/>
        <dsp:cNvSpPr/>
      </dsp:nvSpPr>
      <dsp:spPr>
        <a:xfrm>
          <a:off x="2550618" y="3672299"/>
          <a:ext cx="1339459" cy="133945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ANN</a:t>
          </a:r>
          <a:endParaRPr lang="en-IN" sz="1300" b="1" kern="1200" dirty="0"/>
        </a:p>
      </dsp:txBody>
      <dsp:txXfrm>
        <a:off x="2746777" y="3868458"/>
        <a:ext cx="947141" cy="947141"/>
      </dsp:txXfrm>
    </dsp:sp>
    <dsp:sp modelId="{E1A1D0C9-5554-4C06-A9C7-0A6270E5FE20}">
      <dsp:nvSpPr>
        <dsp:cNvPr id="0" name=""/>
        <dsp:cNvSpPr/>
      </dsp:nvSpPr>
      <dsp:spPr>
        <a:xfrm>
          <a:off x="1813427" y="1403458"/>
          <a:ext cx="1339459" cy="133945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SVM</a:t>
          </a:r>
          <a:endParaRPr lang="en-IN" sz="1300" b="1" kern="1200" dirty="0"/>
        </a:p>
      </dsp:txBody>
      <dsp:txXfrm>
        <a:off x="2009586" y="1599617"/>
        <a:ext cx="947141" cy="94714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2FC81E-2473-4698-8FD0-07B6A832DDBB}">
      <dsp:nvSpPr>
        <dsp:cNvPr id="0" name=""/>
        <dsp:cNvSpPr/>
      </dsp:nvSpPr>
      <dsp:spPr>
        <a:xfrm>
          <a:off x="5207" y="1749094"/>
          <a:ext cx="1627906" cy="19534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801" tIns="0" rIns="160801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Model performance disparity between India and China.</a:t>
          </a:r>
          <a:endParaRPr lang="en-IN" sz="1200" kern="1200"/>
        </a:p>
      </dsp:txBody>
      <dsp:txXfrm>
        <a:off x="5207" y="2530489"/>
        <a:ext cx="1627906" cy="1172092"/>
      </dsp:txXfrm>
    </dsp:sp>
    <dsp:sp modelId="{92D77CB6-CB08-457A-A6E5-1FB5CB9D11B4}">
      <dsp:nvSpPr>
        <dsp:cNvPr id="0" name=""/>
        <dsp:cNvSpPr/>
      </dsp:nvSpPr>
      <dsp:spPr>
        <a:xfrm>
          <a:off x="5207" y="1749094"/>
          <a:ext cx="1627906" cy="78139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801" tIns="165100" rIns="160801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01</a:t>
          </a:r>
        </a:p>
      </dsp:txBody>
      <dsp:txXfrm>
        <a:off x="5207" y="1749094"/>
        <a:ext cx="1627906" cy="781394"/>
      </dsp:txXfrm>
    </dsp:sp>
    <dsp:sp modelId="{7A89DBBD-924D-48B4-881A-1593DA33A7AC}">
      <dsp:nvSpPr>
        <dsp:cNvPr id="0" name=""/>
        <dsp:cNvSpPr/>
      </dsp:nvSpPr>
      <dsp:spPr>
        <a:xfrm>
          <a:off x="1763346" y="1749094"/>
          <a:ext cx="1627906" cy="195348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801" tIns="0" rIns="160801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200" b="0" i="0" kern="1200"/>
            <a:t>Random Forest's dominance in both countries.</a:t>
          </a:r>
        </a:p>
      </dsp:txBody>
      <dsp:txXfrm>
        <a:off x="1763346" y="2530489"/>
        <a:ext cx="1627906" cy="1172092"/>
      </dsp:txXfrm>
    </dsp:sp>
    <dsp:sp modelId="{381AA5D7-886B-4E84-B4DF-EBA43C7AC67E}">
      <dsp:nvSpPr>
        <dsp:cNvPr id="0" name=""/>
        <dsp:cNvSpPr/>
      </dsp:nvSpPr>
      <dsp:spPr>
        <a:xfrm>
          <a:off x="1763346" y="1749094"/>
          <a:ext cx="1627906" cy="78139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801" tIns="165100" rIns="160801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02</a:t>
          </a:r>
        </a:p>
      </dsp:txBody>
      <dsp:txXfrm>
        <a:off x="1763346" y="1749094"/>
        <a:ext cx="1627906" cy="781394"/>
      </dsp:txXfrm>
    </dsp:sp>
    <dsp:sp modelId="{BA43536E-F964-49ED-A988-0C777E46077A}">
      <dsp:nvSpPr>
        <dsp:cNvPr id="0" name=""/>
        <dsp:cNvSpPr/>
      </dsp:nvSpPr>
      <dsp:spPr>
        <a:xfrm>
          <a:off x="3521484" y="1749094"/>
          <a:ext cx="1627906" cy="195348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801" tIns="0" rIns="160801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200" b="0" i="0" kern="1200"/>
            <a:t>Varied success of Linear Regression, with better performance in India.</a:t>
          </a:r>
        </a:p>
      </dsp:txBody>
      <dsp:txXfrm>
        <a:off x="3521484" y="2530489"/>
        <a:ext cx="1627906" cy="1172092"/>
      </dsp:txXfrm>
    </dsp:sp>
    <dsp:sp modelId="{490EB1F5-BA01-4387-A3D3-16ABEB6524AC}">
      <dsp:nvSpPr>
        <dsp:cNvPr id="0" name=""/>
        <dsp:cNvSpPr/>
      </dsp:nvSpPr>
      <dsp:spPr>
        <a:xfrm>
          <a:off x="3521484" y="1749094"/>
          <a:ext cx="1627906" cy="78139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801" tIns="165100" rIns="160801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03</a:t>
          </a:r>
        </a:p>
      </dsp:txBody>
      <dsp:txXfrm>
        <a:off x="3521484" y="1749094"/>
        <a:ext cx="1627906" cy="781394"/>
      </dsp:txXfrm>
    </dsp:sp>
    <dsp:sp modelId="{41E8FB5A-9FA2-4805-9BE0-61EF73852E8E}">
      <dsp:nvSpPr>
        <dsp:cNvPr id="0" name=""/>
        <dsp:cNvSpPr/>
      </dsp:nvSpPr>
      <dsp:spPr>
        <a:xfrm>
          <a:off x="5279623" y="1749094"/>
          <a:ext cx="1627906" cy="195348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801" tIns="0" rIns="160801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200" b="0" i="0" kern="1200"/>
            <a:t>Challenges faced by SVR in both regions.</a:t>
          </a:r>
        </a:p>
      </dsp:txBody>
      <dsp:txXfrm>
        <a:off x="5279623" y="2530489"/>
        <a:ext cx="1627906" cy="1172092"/>
      </dsp:txXfrm>
    </dsp:sp>
    <dsp:sp modelId="{28F26143-BC75-446F-9B46-5707151F8D18}">
      <dsp:nvSpPr>
        <dsp:cNvPr id="0" name=""/>
        <dsp:cNvSpPr/>
      </dsp:nvSpPr>
      <dsp:spPr>
        <a:xfrm>
          <a:off x="5279623" y="1749094"/>
          <a:ext cx="1627906" cy="78139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801" tIns="165100" rIns="160801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04</a:t>
          </a:r>
        </a:p>
      </dsp:txBody>
      <dsp:txXfrm>
        <a:off x="5279623" y="1749094"/>
        <a:ext cx="1627906" cy="781394"/>
      </dsp:txXfrm>
    </dsp:sp>
    <dsp:sp modelId="{D662701E-AF24-4AD0-97A5-9030901B010E}">
      <dsp:nvSpPr>
        <dsp:cNvPr id="0" name=""/>
        <dsp:cNvSpPr/>
      </dsp:nvSpPr>
      <dsp:spPr>
        <a:xfrm>
          <a:off x="7037762" y="1749094"/>
          <a:ext cx="1627906" cy="195348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801" tIns="0" rIns="160801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200" b="0" i="0" kern="1200" dirty="0"/>
            <a:t>Regional Disparities between the nations Electricity Demand</a:t>
          </a:r>
        </a:p>
      </dsp:txBody>
      <dsp:txXfrm>
        <a:off x="7037762" y="2530489"/>
        <a:ext cx="1627906" cy="1172092"/>
      </dsp:txXfrm>
    </dsp:sp>
    <dsp:sp modelId="{1B10D449-B175-4F12-BE21-4DEE7A240E21}">
      <dsp:nvSpPr>
        <dsp:cNvPr id="0" name=""/>
        <dsp:cNvSpPr/>
      </dsp:nvSpPr>
      <dsp:spPr>
        <a:xfrm>
          <a:off x="7037762" y="1749094"/>
          <a:ext cx="1627906" cy="78139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801" tIns="165100" rIns="160801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05</a:t>
          </a:r>
        </a:p>
      </dsp:txBody>
      <dsp:txXfrm>
        <a:off x="7037762" y="1749094"/>
        <a:ext cx="1627906" cy="78139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A2FDA-E402-44EE-9019-E10426F9CFE2}">
      <dsp:nvSpPr>
        <dsp:cNvPr id="0" name=""/>
        <dsp:cNvSpPr/>
      </dsp:nvSpPr>
      <dsp:spPr>
        <a:xfrm>
          <a:off x="2335614" y="622747"/>
          <a:ext cx="4155066" cy="4155066"/>
        </a:xfrm>
        <a:prstGeom prst="blockArc">
          <a:avLst>
            <a:gd name="adj1" fmla="val 11880000"/>
            <a:gd name="adj2" fmla="val 1620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A78330D-5E02-45B2-A385-9FCE29712E2B}">
      <dsp:nvSpPr>
        <dsp:cNvPr id="0" name=""/>
        <dsp:cNvSpPr/>
      </dsp:nvSpPr>
      <dsp:spPr>
        <a:xfrm>
          <a:off x="2335614" y="622747"/>
          <a:ext cx="4155066" cy="4155066"/>
        </a:xfrm>
        <a:prstGeom prst="blockArc">
          <a:avLst>
            <a:gd name="adj1" fmla="val 7560000"/>
            <a:gd name="adj2" fmla="val 1188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DE99B6-3782-47D8-B999-542923B5AAA7}">
      <dsp:nvSpPr>
        <dsp:cNvPr id="0" name=""/>
        <dsp:cNvSpPr/>
      </dsp:nvSpPr>
      <dsp:spPr>
        <a:xfrm>
          <a:off x="2335614" y="622747"/>
          <a:ext cx="4155066" cy="4155066"/>
        </a:xfrm>
        <a:prstGeom prst="blockArc">
          <a:avLst>
            <a:gd name="adj1" fmla="val 3240000"/>
            <a:gd name="adj2" fmla="val 756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10E1B21-2B29-4041-8C1A-960DC935A74D}">
      <dsp:nvSpPr>
        <dsp:cNvPr id="0" name=""/>
        <dsp:cNvSpPr/>
      </dsp:nvSpPr>
      <dsp:spPr>
        <a:xfrm>
          <a:off x="2335614" y="622747"/>
          <a:ext cx="4155066" cy="4155066"/>
        </a:xfrm>
        <a:prstGeom prst="blockArc">
          <a:avLst>
            <a:gd name="adj1" fmla="val 20520000"/>
            <a:gd name="adj2" fmla="val 324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C538000-4F11-4AA9-8E2A-98F815C9D683}">
      <dsp:nvSpPr>
        <dsp:cNvPr id="0" name=""/>
        <dsp:cNvSpPr/>
      </dsp:nvSpPr>
      <dsp:spPr>
        <a:xfrm>
          <a:off x="2335614" y="622747"/>
          <a:ext cx="4155066" cy="4155066"/>
        </a:xfrm>
        <a:prstGeom prst="blockArc">
          <a:avLst>
            <a:gd name="adj1" fmla="val 16200000"/>
            <a:gd name="adj2" fmla="val 2052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DC65E45-BA7E-45D7-86C6-514DB4308DC2}">
      <dsp:nvSpPr>
        <dsp:cNvPr id="0" name=""/>
        <dsp:cNvSpPr/>
      </dsp:nvSpPr>
      <dsp:spPr>
        <a:xfrm>
          <a:off x="3456391" y="1743523"/>
          <a:ext cx="1913513" cy="191351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Models</a:t>
          </a:r>
          <a:endParaRPr lang="en-IN" sz="2800" b="1" kern="1200" dirty="0"/>
        </a:p>
      </dsp:txBody>
      <dsp:txXfrm>
        <a:off x="3736618" y="2023750"/>
        <a:ext cx="1353059" cy="1353059"/>
      </dsp:txXfrm>
    </dsp:sp>
    <dsp:sp modelId="{1D3F6BC3-7EBD-4552-AF30-9CCF31E58077}">
      <dsp:nvSpPr>
        <dsp:cNvPr id="0" name=""/>
        <dsp:cNvSpPr/>
      </dsp:nvSpPr>
      <dsp:spPr>
        <a:xfrm>
          <a:off x="3743418" y="1237"/>
          <a:ext cx="1339459" cy="133945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Linear Regression</a:t>
          </a:r>
          <a:endParaRPr lang="en-IN" sz="1300" b="1" kern="1200" dirty="0"/>
        </a:p>
      </dsp:txBody>
      <dsp:txXfrm>
        <a:off x="3939577" y="197396"/>
        <a:ext cx="947141" cy="947141"/>
      </dsp:txXfrm>
    </dsp:sp>
    <dsp:sp modelId="{A8FDE260-DAD6-4026-9E87-11830E317C4C}">
      <dsp:nvSpPr>
        <dsp:cNvPr id="0" name=""/>
        <dsp:cNvSpPr/>
      </dsp:nvSpPr>
      <dsp:spPr>
        <a:xfrm>
          <a:off x="5673409" y="1403458"/>
          <a:ext cx="1339459" cy="133945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Random Forest</a:t>
          </a:r>
          <a:endParaRPr lang="en-IN" sz="1300" b="1" kern="1200" dirty="0"/>
        </a:p>
      </dsp:txBody>
      <dsp:txXfrm>
        <a:off x="5869568" y="1599617"/>
        <a:ext cx="947141" cy="947141"/>
      </dsp:txXfrm>
    </dsp:sp>
    <dsp:sp modelId="{57A0A12B-1EB8-4055-B887-8485C49189B1}">
      <dsp:nvSpPr>
        <dsp:cNvPr id="0" name=""/>
        <dsp:cNvSpPr/>
      </dsp:nvSpPr>
      <dsp:spPr>
        <a:xfrm>
          <a:off x="4936218" y="3672299"/>
          <a:ext cx="1339459" cy="133945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KNN</a:t>
          </a:r>
          <a:endParaRPr lang="en-IN" sz="1300" b="1" kern="1200" dirty="0"/>
        </a:p>
      </dsp:txBody>
      <dsp:txXfrm>
        <a:off x="5132377" y="3868458"/>
        <a:ext cx="947141" cy="947141"/>
      </dsp:txXfrm>
    </dsp:sp>
    <dsp:sp modelId="{74D6C10D-4533-49D1-A654-D7B961239A0A}">
      <dsp:nvSpPr>
        <dsp:cNvPr id="0" name=""/>
        <dsp:cNvSpPr/>
      </dsp:nvSpPr>
      <dsp:spPr>
        <a:xfrm>
          <a:off x="2550618" y="3672299"/>
          <a:ext cx="1339459" cy="133945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ANN</a:t>
          </a:r>
          <a:endParaRPr lang="en-IN" sz="1300" b="1" kern="1200" dirty="0"/>
        </a:p>
      </dsp:txBody>
      <dsp:txXfrm>
        <a:off x="2746777" y="3868458"/>
        <a:ext cx="947141" cy="947141"/>
      </dsp:txXfrm>
    </dsp:sp>
    <dsp:sp modelId="{E1A1D0C9-5554-4C06-A9C7-0A6270E5FE20}">
      <dsp:nvSpPr>
        <dsp:cNvPr id="0" name=""/>
        <dsp:cNvSpPr/>
      </dsp:nvSpPr>
      <dsp:spPr>
        <a:xfrm>
          <a:off x="1813427" y="1403458"/>
          <a:ext cx="1339459" cy="133945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SVM</a:t>
          </a:r>
          <a:endParaRPr lang="en-IN" sz="1300" b="1" kern="1200" dirty="0"/>
        </a:p>
      </dsp:txBody>
      <dsp:txXfrm>
        <a:off x="2009586" y="1599617"/>
        <a:ext cx="947141" cy="94714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33CAD6-823D-4B7B-A2B9-09BAB14A3AC2}">
      <dsp:nvSpPr>
        <dsp:cNvPr id="0" name=""/>
        <dsp:cNvSpPr/>
      </dsp:nvSpPr>
      <dsp:spPr>
        <a:xfrm>
          <a:off x="186" y="600991"/>
          <a:ext cx="2247219" cy="26966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1975" tIns="0" rIns="221975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Model performance disparity: Random Forest exhibits superior performance in both countries, while other models vary in effectiveness.</a:t>
          </a:r>
          <a:endParaRPr lang="en-IN" sz="1200" kern="1200" dirty="0"/>
        </a:p>
      </dsp:txBody>
      <dsp:txXfrm>
        <a:off x="186" y="1679657"/>
        <a:ext cx="2247219" cy="1617998"/>
      </dsp:txXfrm>
    </dsp:sp>
    <dsp:sp modelId="{77FEE6FC-96EF-45FC-91FC-E336A5E31AE8}">
      <dsp:nvSpPr>
        <dsp:cNvPr id="0" name=""/>
        <dsp:cNvSpPr/>
      </dsp:nvSpPr>
      <dsp:spPr>
        <a:xfrm>
          <a:off x="186" y="600991"/>
          <a:ext cx="2247219" cy="107866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1975" tIns="165100" rIns="221975" bIns="16510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/>
            <a:t>01</a:t>
          </a:r>
        </a:p>
      </dsp:txBody>
      <dsp:txXfrm>
        <a:off x="186" y="600991"/>
        <a:ext cx="2247219" cy="1078665"/>
      </dsp:txXfrm>
    </dsp:sp>
    <dsp:sp modelId="{6957760C-E067-4A66-8FCC-E648518687B2}">
      <dsp:nvSpPr>
        <dsp:cNvPr id="0" name=""/>
        <dsp:cNvSpPr/>
      </dsp:nvSpPr>
      <dsp:spPr>
        <a:xfrm>
          <a:off x="2427183" y="600991"/>
          <a:ext cx="2247219" cy="269666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1975" tIns="0" rIns="221975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200" b="0" i="0" kern="1200" dirty="0"/>
            <a:t>Linear Regression's inconsistent performance: It shows moderate performance in India but poor performance in China.</a:t>
          </a:r>
        </a:p>
      </dsp:txBody>
      <dsp:txXfrm>
        <a:off x="2427183" y="1679657"/>
        <a:ext cx="2247219" cy="1617998"/>
      </dsp:txXfrm>
    </dsp:sp>
    <dsp:sp modelId="{7B9FB9AC-B67D-4C2E-95D6-78E2A765D3CF}">
      <dsp:nvSpPr>
        <dsp:cNvPr id="0" name=""/>
        <dsp:cNvSpPr/>
      </dsp:nvSpPr>
      <dsp:spPr>
        <a:xfrm>
          <a:off x="2427183" y="600991"/>
          <a:ext cx="2247219" cy="107866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1975" tIns="165100" rIns="221975" bIns="16510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/>
            <a:t>02</a:t>
          </a:r>
        </a:p>
      </dsp:txBody>
      <dsp:txXfrm>
        <a:off x="2427183" y="600991"/>
        <a:ext cx="2247219" cy="1078665"/>
      </dsp:txXfrm>
    </dsp:sp>
    <dsp:sp modelId="{4E5A6DF7-F1AE-498F-9DE5-ABE52612D62B}">
      <dsp:nvSpPr>
        <dsp:cNvPr id="0" name=""/>
        <dsp:cNvSpPr/>
      </dsp:nvSpPr>
      <dsp:spPr>
        <a:xfrm>
          <a:off x="4854180" y="600991"/>
          <a:ext cx="2247219" cy="269666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1975" tIns="0" rIns="221975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200" b="0" i="0" kern="1200" dirty="0"/>
            <a:t>SVR and KNN's moderate success: Both models perform reasonably well in both countries, though SVR tends to outperform KNN.</a:t>
          </a:r>
        </a:p>
      </dsp:txBody>
      <dsp:txXfrm>
        <a:off x="4854180" y="1679657"/>
        <a:ext cx="2247219" cy="1617998"/>
      </dsp:txXfrm>
    </dsp:sp>
    <dsp:sp modelId="{1DE503E9-CEFB-4E9F-B22A-602ECDAC9AD4}">
      <dsp:nvSpPr>
        <dsp:cNvPr id="0" name=""/>
        <dsp:cNvSpPr/>
      </dsp:nvSpPr>
      <dsp:spPr>
        <a:xfrm>
          <a:off x="4854180" y="600991"/>
          <a:ext cx="2247219" cy="107866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1975" tIns="165100" rIns="221975" bIns="16510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/>
            <a:t>03</a:t>
          </a:r>
        </a:p>
      </dsp:txBody>
      <dsp:txXfrm>
        <a:off x="4854180" y="600991"/>
        <a:ext cx="2247219" cy="1078665"/>
      </dsp:txXfrm>
    </dsp:sp>
    <dsp:sp modelId="{E5B4B6C3-2C45-4376-BBA3-77678715299E}">
      <dsp:nvSpPr>
        <dsp:cNvPr id="0" name=""/>
        <dsp:cNvSpPr/>
      </dsp:nvSpPr>
      <dsp:spPr>
        <a:xfrm>
          <a:off x="7281178" y="600991"/>
          <a:ext cx="2247219" cy="269666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1975" tIns="0" rIns="221975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200" b="0" i="0" kern="1200" dirty="0"/>
            <a:t>Dramatic disparity in ANN performance: While ANN performs adequately in India, it severely underperforms in China, indicating potential limitations of the model.</a:t>
          </a:r>
        </a:p>
      </dsp:txBody>
      <dsp:txXfrm>
        <a:off x="7281178" y="1679657"/>
        <a:ext cx="2247219" cy="1617998"/>
      </dsp:txXfrm>
    </dsp:sp>
    <dsp:sp modelId="{7DA2FF47-2D55-4248-A26F-9CC4F39A72FF}">
      <dsp:nvSpPr>
        <dsp:cNvPr id="0" name=""/>
        <dsp:cNvSpPr/>
      </dsp:nvSpPr>
      <dsp:spPr>
        <a:xfrm>
          <a:off x="7281178" y="600991"/>
          <a:ext cx="2247219" cy="107866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1975" tIns="165100" rIns="221975" bIns="16510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/>
            <a:t>04</a:t>
          </a:r>
        </a:p>
      </dsp:txBody>
      <dsp:txXfrm>
        <a:off x="7281178" y="600991"/>
        <a:ext cx="2247219" cy="10786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5/14/2024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4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04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39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9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40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60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94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2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254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16789-3A8B-4787-8AE2-DC212BB3E9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7321" y="4815809"/>
            <a:ext cx="9677833" cy="776227"/>
          </a:xfrm>
        </p:spPr>
        <p:txBody>
          <a:bodyPr anchor="ctr">
            <a:normAutofit fontScale="90000"/>
          </a:bodyPr>
          <a:lstStyle/>
          <a:p>
            <a:pPr algn="ctr">
              <a:lnSpc>
                <a:spcPct val="114000"/>
              </a:lnSpc>
            </a:pPr>
            <a:r>
              <a:rPr lang="en-US" sz="3600" dirty="0">
                <a:effectLst/>
                <a:ea typeface="Times New Roman" panose="02020603050405020304" pitchFamily="18" charset="0"/>
              </a:rPr>
              <a:t>Comparative Analysis of Electricity Consumption Patterns and Losses Prediction</a:t>
            </a:r>
            <a:br>
              <a:rPr lang="en-IN" sz="3600" dirty="0">
                <a:effectLst/>
                <a:ea typeface="Times New Roman" panose="02020603050405020304" pitchFamily="18" charset="0"/>
              </a:rPr>
            </a:br>
            <a:r>
              <a:rPr lang="en-US" sz="2200" i="1" dirty="0">
                <a:effectLst/>
                <a:ea typeface="Times New Roman" panose="02020603050405020304" pitchFamily="18" charset="0"/>
              </a:rPr>
              <a:t>A Case Study of India versu</a:t>
            </a:r>
            <a:r>
              <a:rPr lang="en-US" sz="2200" i="1" dirty="0">
                <a:ea typeface="Times New Roman" panose="02020603050405020304" pitchFamily="18" charset="0"/>
              </a:rPr>
              <a:t>s</a:t>
            </a:r>
            <a:r>
              <a:rPr lang="en-US" sz="2200" i="1" dirty="0">
                <a:effectLst/>
                <a:ea typeface="Times New Roman" panose="02020603050405020304" pitchFamily="18" charset="0"/>
              </a:rPr>
              <a:t> China</a:t>
            </a:r>
            <a:br>
              <a:rPr lang="en-IN" sz="2000" dirty="0">
                <a:effectLst/>
                <a:ea typeface="Times New Roman" panose="02020603050405020304" pitchFamily="18" charset="0"/>
              </a:rPr>
            </a:br>
            <a:endParaRPr lang="en-IN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98F732-D157-FDF4-EE27-D415862726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7320" y="5918057"/>
            <a:ext cx="9677834" cy="61392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cs typeface="Times New Roman" panose="02020603050405020304" pitchFamily="18" charset="0"/>
              </a:rPr>
              <a:t>Machine Learning (CSE2032)</a:t>
            </a:r>
            <a:endParaRPr lang="en-IN" dirty="0">
              <a:cs typeface="Times New Roman" panose="02020603050405020304" pitchFamily="18" charset="0"/>
            </a:endParaRPr>
          </a:p>
        </p:txBody>
      </p:sp>
      <p:pic>
        <p:nvPicPr>
          <p:cNvPr id="4" name="Video 3" descr="Lit Light Bulb">
            <a:extLst>
              <a:ext uri="{FF2B5EF4-FFF2-40B4-BE49-F238E27FC236}">
                <a16:creationId xmlns:a16="http://schemas.microsoft.com/office/drawing/2014/main" id="{067A5F8E-FAA2-65BF-BC55-33291A14A9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4724369" y="788415"/>
            <a:ext cx="5774585" cy="3238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00E108-1408-5493-EDD6-FD9436A6C0BA}"/>
              </a:ext>
            </a:extLst>
          </p:cNvPr>
          <p:cNvSpPr txBox="1"/>
          <p:nvPr/>
        </p:nvSpPr>
        <p:spPr>
          <a:xfrm>
            <a:off x="10843287" y="217477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41667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D50A9-A18E-249C-0B37-3E394BD97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US" dirty="0"/>
              <a:t>Models Included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8CF32C3-0FD6-3496-CA2B-C7EAAB8144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1210707"/>
              </p:ext>
            </p:extLst>
          </p:nvPr>
        </p:nvGraphicFramePr>
        <p:xfrm>
          <a:off x="1972884" y="1354239"/>
          <a:ext cx="8826296" cy="5048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259F4A-844D-215E-6C33-A8203AB380C5}"/>
              </a:ext>
            </a:extLst>
          </p:cNvPr>
          <p:cNvSpPr txBox="1"/>
          <p:nvPr/>
        </p:nvSpPr>
        <p:spPr>
          <a:xfrm>
            <a:off x="10843287" y="217477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2848879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2770699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7B684-9AA7-5FC5-6AB9-7F189884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899" y="565153"/>
            <a:ext cx="7846501" cy="1440628"/>
          </a:xfrm>
        </p:spPr>
        <p:txBody>
          <a:bodyPr>
            <a:normAutofit/>
          </a:bodyPr>
          <a:lstStyle/>
          <a:p>
            <a:r>
              <a:rPr lang="en-US" dirty="0"/>
              <a:t>Findings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2201993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738E62-39D4-2EE1-5BEE-6CC59B5679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3118425"/>
              </p:ext>
            </p:extLst>
          </p:nvPr>
        </p:nvGraphicFramePr>
        <p:xfrm>
          <a:off x="3227899" y="1238492"/>
          <a:ext cx="8670876" cy="5451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071F96A-3391-05C8-009B-701C6EA12A93}"/>
              </a:ext>
            </a:extLst>
          </p:cNvPr>
          <p:cNvSpPr txBox="1"/>
          <p:nvPr/>
        </p:nvSpPr>
        <p:spPr>
          <a:xfrm>
            <a:off x="10843287" y="217477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9883890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A60F8-A390-8ED9-A17E-D1953E3F0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675042"/>
            <a:ext cx="9677833" cy="113445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4900" dirty="0"/>
              <a:t>Predicting Electrical Losses</a:t>
            </a:r>
            <a:br>
              <a:rPr lang="en-US" sz="3800" dirty="0"/>
            </a:br>
            <a:r>
              <a:rPr lang="en-US" sz="3100" i="1" dirty="0"/>
              <a:t>India versus China</a:t>
            </a:r>
            <a:br>
              <a:rPr lang="en-US" sz="3800" dirty="0"/>
            </a:br>
            <a:endParaRPr lang="en-US" sz="3800" dirty="0"/>
          </a:p>
        </p:txBody>
      </p:sp>
      <p:pic>
        <p:nvPicPr>
          <p:cNvPr id="6" name="Graphic 5" descr="High Voltage">
            <a:extLst>
              <a:ext uri="{FF2B5EF4-FFF2-40B4-BE49-F238E27FC236}">
                <a16:creationId xmlns:a16="http://schemas.microsoft.com/office/drawing/2014/main" id="{87B25270-49F4-F0F1-896D-52F989948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6747" y="951026"/>
            <a:ext cx="3238979" cy="32389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0B688B-59F4-1A5F-B432-7068CB232EA1}"/>
              </a:ext>
            </a:extLst>
          </p:cNvPr>
          <p:cNvSpPr txBox="1"/>
          <p:nvPr/>
        </p:nvSpPr>
        <p:spPr>
          <a:xfrm>
            <a:off x="10843287" y="217477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4724527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D50A9-A18E-249C-0B37-3E394BD97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565153"/>
            <a:ext cx="9486690" cy="1440628"/>
          </a:xfrm>
        </p:spPr>
        <p:txBody>
          <a:bodyPr>
            <a:normAutofit/>
          </a:bodyPr>
          <a:lstStyle/>
          <a:p>
            <a:r>
              <a:rPr lang="en-US" dirty="0"/>
              <a:t>Models Included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8CF32C3-0FD6-3496-CA2B-C7EAAB8144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7618042"/>
              </p:ext>
            </p:extLst>
          </p:nvPr>
        </p:nvGraphicFramePr>
        <p:xfrm>
          <a:off x="1963903" y="1527859"/>
          <a:ext cx="8826296" cy="5048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C621D3-64CE-BE14-9BC2-0BDFB73B3343}"/>
              </a:ext>
            </a:extLst>
          </p:cNvPr>
          <p:cNvSpPr txBox="1"/>
          <p:nvPr/>
        </p:nvSpPr>
        <p:spPr>
          <a:xfrm>
            <a:off x="10843287" y="217477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7918270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B128F-FA49-3300-21CA-6E7F8400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080" y="565153"/>
            <a:ext cx="9486690" cy="1550419"/>
          </a:xfrm>
        </p:spPr>
        <p:txBody>
          <a:bodyPr>
            <a:normAutofit/>
          </a:bodyPr>
          <a:lstStyle/>
          <a:p>
            <a:r>
              <a:rPr lang="en-US" dirty="0"/>
              <a:t>Findings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3C0A1EC-146B-7433-D032-946A3CCCB5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9310429"/>
              </p:ext>
            </p:extLst>
          </p:nvPr>
        </p:nvGraphicFramePr>
        <p:xfrm>
          <a:off x="1117600" y="2111246"/>
          <a:ext cx="9528584" cy="3898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C4D73BE-02FE-8DCF-1E20-A38631EF10F1}"/>
              </a:ext>
            </a:extLst>
          </p:cNvPr>
          <p:cNvSpPr txBox="1"/>
          <p:nvPr/>
        </p:nvSpPr>
        <p:spPr>
          <a:xfrm>
            <a:off x="10843287" y="217477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8647947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B7DE3-7A60-9827-7070-377A460AC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456" y="565153"/>
            <a:ext cx="9486690" cy="1550419"/>
          </a:xfrm>
        </p:spPr>
        <p:txBody>
          <a:bodyPr>
            <a:normAutofit/>
          </a:bodyPr>
          <a:lstStyle/>
          <a:p>
            <a:r>
              <a:rPr lang="en-US" dirty="0"/>
              <a:t>Concluding the Analysis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DFBA020-9D90-92F1-70AB-4592834F55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377216"/>
              </p:ext>
            </p:extLst>
          </p:nvPr>
        </p:nvGraphicFramePr>
        <p:xfrm>
          <a:off x="1124456" y="2194178"/>
          <a:ext cx="9528584" cy="3898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4FD05B5-8E0B-9E31-23C7-C3060408A583}"/>
              </a:ext>
            </a:extLst>
          </p:cNvPr>
          <p:cNvSpPr txBox="1"/>
          <p:nvPr/>
        </p:nvSpPr>
        <p:spPr>
          <a:xfrm>
            <a:off x="10843287" y="217477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9359840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29EFD-5443-5A46-6570-361EEC92E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/>
              <a:t>Thank You</a:t>
            </a:r>
          </a:p>
        </p:txBody>
      </p:sp>
      <p:pic>
        <p:nvPicPr>
          <p:cNvPr id="6" name="Graphic 5" descr="Accept">
            <a:extLst>
              <a:ext uri="{FF2B5EF4-FFF2-40B4-BE49-F238E27FC236}">
                <a16:creationId xmlns:a16="http://schemas.microsoft.com/office/drawing/2014/main" id="{2A4DCE30-1A1D-127A-8D2F-80086B011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6749" y="627797"/>
            <a:ext cx="3238979" cy="32389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33672D-9758-3478-81F0-872889EA4D8B}"/>
              </a:ext>
            </a:extLst>
          </p:cNvPr>
          <p:cNvSpPr txBox="1"/>
          <p:nvPr/>
        </p:nvSpPr>
        <p:spPr>
          <a:xfrm>
            <a:off x="10843287" y="217477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7999503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F0777-900F-BBA9-4AA1-A05BF243D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0" y="610168"/>
            <a:ext cx="9486690" cy="1550419"/>
          </a:xfrm>
        </p:spPr>
        <p:txBody>
          <a:bodyPr/>
          <a:lstStyle/>
          <a:p>
            <a:r>
              <a:rPr lang="en-US" dirty="0"/>
              <a:t>Group Number – 10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4849BC-0794-953D-7990-CAC79BE00A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1908636"/>
              </p:ext>
            </p:extLst>
          </p:nvPr>
        </p:nvGraphicFramePr>
        <p:xfrm>
          <a:off x="1587500" y="2160587"/>
          <a:ext cx="9486690" cy="384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2230">
                  <a:extLst>
                    <a:ext uri="{9D8B030D-6E8A-4147-A177-3AD203B41FA5}">
                      <a16:colId xmlns:a16="http://schemas.microsoft.com/office/drawing/2014/main" val="2293598227"/>
                    </a:ext>
                  </a:extLst>
                </a:gridCol>
                <a:gridCol w="3162230">
                  <a:extLst>
                    <a:ext uri="{9D8B030D-6E8A-4147-A177-3AD203B41FA5}">
                      <a16:colId xmlns:a16="http://schemas.microsoft.com/office/drawing/2014/main" val="712202797"/>
                    </a:ext>
                  </a:extLst>
                </a:gridCol>
                <a:gridCol w="3162230">
                  <a:extLst>
                    <a:ext uri="{9D8B030D-6E8A-4147-A177-3AD203B41FA5}">
                      <a16:colId xmlns:a16="http://schemas.microsoft.com/office/drawing/2014/main" val="594152638"/>
                    </a:ext>
                  </a:extLst>
                </a:gridCol>
              </a:tblGrid>
              <a:tr h="5247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Serial Number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Enrollment Number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606044"/>
                  </a:ext>
                </a:extLst>
              </a:tr>
              <a:tr h="8295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Aditya Rastogi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220429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0867389"/>
                  </a:ext>
                </a:extLst>
              </a:tr>
              <a:tr h="8295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Swapnadip</a:t>
                      </a:r>
                      <a:r>
                        <a:rPr lang="en-US" dirty="0"/>
                        <a:t> Nandi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220627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150778"/>
                  </a:ext>
                </a:extLst>
              </a:tr>
              <a:tr h="8295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Paras </a:t>
                      </a:r>
                      <a:r>
                        <a:rPr lang="en-US" dirty="0" err="1"/>
                        <a:t>Khola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220625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51284"/>
                  </a:ext>
                </a:extLst>
              </a:tr>
              <a:tr h="8295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Raghvendra</a:t>
                      </a:r>
                      <a:r>
                        <a:rPr lang="en-US" dirty="0"/>
                        <a:t> Singh Chouhan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220418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43057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5E55E6D-B3CC-C735-0382-B65A1F32BA6E}"/>
              </a:ext>
            </a:extLst>
          </p:cNvPr>
          <p:cNvSpPr txBox="1"/>
          <p:nvPr/>
        </p:nvSpPr>
        <p:spPr>
          <a:xfrm>
            <a:off x="10843287" y="217477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1291703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8028B-E203-52C8-778D-858D66F2C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609597"/>
            <a:ext cx="9486690" cy="1550419"/>
          </a:xfrm>
        </p:spPr>
        <p:txBody>
          <a:bodyPr/>
          <a:lstStyle/>
          <a:p>
            <a:r>
              <a:rPr lang="en-US" dirty="0"/>
              <a:t>Problem Statement</a:t>
            </a:r>
            <a:endParaRPr lang="en-IN" dirty="0"/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0E7B1A23-4278-DC24-1922-54453176CDF3}"/>
              </a:ext>
            </a:extLst>
          </p:cNvPr>
          <p:cNvSpPr/>
          <p:nvPr/>
        </p:nvSpPr>
        <p:spPr>
          <a:xfrm>
            <a:off x="1689904" y="2349661"/>
            <a:ext cx="9155574" cy="2963119"/>
          </a:xfrm>
          <a:prstGeom prst="flowChartAlternateProcess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Enhancing Efficiency and Sustainability in Electrical Management</a:t>
            </a:r>
            <a:endParaRPr lang="en-IN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69B081-4D1F-D02C-D173-4848A739AB11}"/>
              </a:ext>
            </a:extLst>
          </p:cNvPr>
          <p:cNvSpPr txBox="1"/>
          <p:nvPr/>
        </p:nvSpPr>
        <p:spPr>
          <a:xfrm>
            <a:off x="10843287" y="217477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2942124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C88EBE-246E-C51D-CCA3-DDF1C0EFB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US" dirty="0"/>
              <a:t>Our Aim?</a:t>
            </a:r>
            <a:endParaRPr lang="en-IN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22E5963-D4E1-DED1-45ED-DFE3CD1207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3485527"/>
              </p:ext>
            </p:extLst>
          </p:nvPr>
        </p:nvGraphicFramePr>
        <p:xfrm>
          <a:off x="1587500" y="2160588"/>
          <a:ext cx="9486900" cy="3925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BCB5636-D889-FEA4-F9CB-154DC2D160BA}"/>
              </a:ext>
            </a:extLst>
          </p:cNvPr>
          <p:cNvSpPr txBox="1"/>
          <p:nvPr/>
        </p:nvSpPr>
        <p:spPr>
          <a:xfrm>
            <a:off x="10843287" y="217477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427962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0A2DC-3E69-6B98-3681-B95AD2BC8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542" y="455362"/>
            <a:ext cx="3183457" cy="3392972"/>
          </a:xfrm>
        </p:spPr>
        <p:txBody>
          <a:bodyPr>
            <a:normAutofit/>
          </a:bodyPr>
          <a:lstStyle/>
          <a:p>
            <a:r>
              <a:rPr lang="en-US" dirty="0"/>
              <a:t>What has been done</a:t>
            </a:r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C9CBC62-1841-341A-05D2-D4A522DCCD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035434"/>
              </p:ext>
            </p:extLst>
          </p:nvPr>
        </p:nvGraphicFramePr>
        <p:xfrm>
          <a:off x="5363147" y="612873"/>
          <a:ext cx="6034656" cy="5632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EB1418-2C05-8490-ED74-46B9090A62B3}"/>
              </a:ext>
            </a:extLst>
          </p:cNvPr>
          <p:cNvSpPr txBox="1"/>
          <p:nvPr/>
        </p:nvSpPr>
        <p:spPr>
          <a:xfrm>
            <a:off x="10843287" y="217477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557833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2C8A-8CAF-6E8E-7A00-DEA7C002F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565153"/>
            <a:ext cx="9486690" cy="1550419"/>
          </a:xfrm>
        </p:spPr>
        <p:txBody>
          <a:bodyPr>
            <a:normAutofit/>
          </a:bodyPr>
          <a:lstStyle/>
          <a:p>
            <a:r>
              <a:rPr lang="en-US" dirty="0"/>
              <a:t>Data for Analysis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070B57-E09E-9F62-1D2F-95448A674F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1427858"/>
              </p:ext>
            </p:extLst>
          </p:nvPr>
        </p:nvGraphicFramePr>
        <p:xfrm>
          <a:off x="1587710" y="1871221"/>
          <a:ext cx="9952460" cy="3925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C85FD04-1407-1A07-6961-0E303F4F1FAA}"/>
              </a:ext>
            </a:extLst>
          </p:cNvPr>
          <p:cNvSpPr txBox="1"/>
          <p:nvPr/>
        </p:nvSpPr>
        <p:spPr>
          <a:xfrm>
            <a:off x="10843287" y="217477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4392934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2C8A-8CAF-6E8E-7A00-DEA7C002F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542" y="768332"/>
            <a:ext cx="3183457" cy="30800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Features for Analysis</a:t>
            </a:r>
          </a:p>
        </p:txBody>
      </p:sp>
      <p:graphicFrame>
        <p:nvGraphicFramePr>
          <p:cNvPr id="10" name="TextBox 7">
            <a:extLst>
              <a:ext uri="{FF2B5EF4-FFF2-40B4-BE49-F238E27FC236}">
                <a16:creationId xmlns:a16="http://schemas.microsoft.com/office/drawing/2014/main" id="{47D78CB2-E400-16C3-75FB-17B2118642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5347612"/>
              </p:ext>
            </p:extLst>
          </p:nvPr>
        </p:nvGraphicFramePr>
        <p:xfrm>
          <a:off x="5156768" y="768333"/>
          <a:ext cx="6522088" cy="5632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D7DA585-B27D-4631-CC0D-AEE56B593172}"/>
              </a:ext>
            </a:extLst>
          </p:cNvPr>
          <p:cNvSpPr txBox="1"/>
          <p:nvPr/>
        </p:nvSpPr>
        <p:spPr>
          <a:xfrm>
            <a:off x="10843287" y="217477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2003987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BC8E8-5219-3C43-1DFA-F4F823353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542" y="455362"/>
            <a:ext cx="3183457" cy="3392972"/>
          </a:xfrm>
        </p:spPr>
        <p:txBody>
          <a:bodyPr>
            <a:normAutofit/>
          </a:bodyPr>
          <a:lstStyle/>
          <a:p>
            <a:r>
              <a:rPr lang="en-US" sz="4100"/>
              <a:t>The Correlation</a:t>
            </a:r>
            <a:endParaRPr lang="en-IN" sz="410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BA2CF28-A41D-B845-4D11-18707A03AF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3695669"/>
              </p:ext>
            </p:extLst>
          </p:nvPr>
        </p:nvGraphicFramePr>
        <p:xfrm>
          <a:off x="5258968" y="826206"/>
          <a:ext cx="6034656" cy="5632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62C3FE-FD0D-F0AD-079F-656FDC2F1DFE}"/>
              </a:ext>
            </a:extLst>
          </p:cNvPr>
          <p:cNvSpPr txBox="1"/>
          <p:nvPr/>
        </p:nvSpPr>
        <p:spPr>
          <a:xfrm>
            <a:off x="10843287" y="217477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8605241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14D16-3998-ED48-8711-7F592EFD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Energy Consumption Analysis and Predictions</a:t>
            </a:r>
            <a:br>
              <a:rPr lang="en-US" sz="3800" dirty="0"/>
            </a:br>
            <a:r>
              <a:rPr lang="en-US" sz="3100" i="1" dirty="0"/>
              <a:t>India versus China</a:t>
            </a:r>
            <a:endParaRPr lang="en-US" sz="3800" i="1" dirty="0"/>
          </a:p>
        </p:txBody>
      </p:sp>
      <p:pic>
        <p:nvPicPr>
          <p:cNvPr id="6" name="Graphic 5" descr="Upward trend">
            <a:extLst>
              <a:ext uri="{FF2B5EF4-FFF2-40B4-BE49-F238E27FC236}">
                <a16:creationId xmlns:a16="http://schemas.microsoft.com/office/drawing/2014/main" id="{C00527D4-BAA6-F2E7-6FBB-07F21F7BC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6749" y="627797"/>
            <a:ext cx="3238979" cy="32389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740EE0-2CC9-736F-BC88-AED179C2117C}"/>
              </a:ext>
            </a:extLst>
          </p:cNvPr>
          <p:cNvSpPr txBox="1"/>
          <p:nvPr/>
        </p:nvSpPr>
        <p:spPr>
          <a:xfrm>
            <a:off x="10843287" y="217477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4032545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463</Words>
  <Application>Microsoft Office PowerPoint</Application>
  <PresentationFormat>Widescreen</PresentationFormat>
  <Paragraphs>114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Neue Haas Grotesk Text Pro</vt:lpstr>
      <vt:lpstr>Times New Roman</vt:lpstr>
      <vt:lpstr>InterweaveVTI</vt:lpstr>
      <vt:lpstr>Comparative Analysis of Electricity Consumption Patterns and Losses Prediction A Case Study of India versus China </vt:lpstr>
      <vt:lpstr>Group Number – 10</vt:lpstr>
      <vt:lpstr>Problem Statement</vt:lpstr>
      <vt:lpstr>Our Aim?</vt:lpstr>
      <vt:lpstr>What has been done</vt:lpstr>
      <vt:lpstr>Data for Analysis</vt:lpstr>
      <vt:lpstr>Features for Analysis</vt:lpstr>
      <vt:lpstr>The Correlation</vt:lpstr>
      <vt:lpstr>Energy Consumption Analysis and Predictions India versus China</vt:lpstr>
      <vt:lpstr>Models Included</vt:lpstr>
      <vt:lpstr>Findings</vt:lpstr>
      <vt:lpstr>Predicting Electrical Losses India versus China </vt:lpstr>
      <vt:lpstr>Models Included</vt:lpstr>
      <vt:lpstr>Findings</vt:lpstr>
      <vt:lpstr>Concluding the Analysis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Analysis of Electricity Consumption Patterns and Losses Prediction A Case Study of India versus China </dc:title>
  <dc:creator>Aditya Rastogi</dc:creator>
  <cp:lastModifiedBy>Aditya Rastogi</cp:lastModifiedBy>
  <cp:revision>1</cp:revision>
  <dcterms:created xsi:type="dcterms:W3CDTF">2024-05-13T21:52:14Z</dcterms:created>
  <dcterms:modified xsi:type="dcterms:W3CDTF">2024-05-13T22:59:45Z</dcterms:modified>
</cp:coreProperties>
</file>